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5" r:id="rId5"/>
    <p:sldId id="277" r:id="rId6"/>
    <p:sldId id="282" r:id="rId7"/>
    <p:sldId id="293" r:id="rId8"/>
    <p:sldId id="261" r:id="rId9"/>
    <p:sldId id="262" r:id="rId10"/>
    <p:sldId id="257" r:id="rId11"/>
    <p:sldId id="272" r:id="rId12"/>
    <p:sldId id="274" r:id="rId13"/>
    <p:sldId id="273" r:id="rId14"/>
    <p:sldId id="276" r:id="rId15"/>
    <p:sldId id="275" r:id="rId16"/>
    <p:sldId id="259" r:id="rId17"/>
    <p:sldId id="263" r:id="rId18"/>
    <p:sldId id="281" r:id="rId19"/>
    <p:sldId id="270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er Setup Instructions" id="{AFCE1118-989A-45C7-9311-E1B6CA20A47D}">
          <p14:sldIdLst>
            <p14:sldId id="295"/>
            <p14:sldId id="277"/>
            <p14:sldId id="282"/>
            <p14:sldId id="293"/>
          </p14:sldIdLst>
        </p14:section>
        <p14:section name="Content Slides" id="{9F6A716F-05C4-452A-B88E-D5C6E38F846D}">
          <p14:sldIdLst>
            <p14:sldId id="261"/>
            <p14:sldId id="262"/>
            <p14:sldId id="257"/>
            <p14:sldId id="272"/>
            <p14:sldId id="274"/>
            <p14:sldId id="273"/>
            <p14:sldId id="276"/>
            <p14:sldId id="275"/>
            <p14:sldId id="259"/>
            <p14:sldId id="263"/>
            <p14:sldId id="281"/>
            <p14:sldId id="270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" initials="C" lastIdx="1" clrIdx="0">
    <p:extLst>
      <p:ext uri="{19B8F6BF-5375-455C-9EA6-DF929625EA0E}">
        <p15:presenceInfo xmlns:p15="http://schemas.microsoft.com/office/powerpoint/2012/main" userId="b62ad91dcc7c7d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120"/>
    <a:srgbClr val="719501"/>
    <a:srgbClr val="46166B"/>
    <a:srgbClr val="F47120"/>
    <a:srgbClr val="F69241"/>
    <a:srgbClr val="E0E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8" autoAdjust="0"/>
    <p:restoredTop sz="96033" autoAdjust="0"/>
  </p:normalViewPr>
  <p:slideViewPr>
    <p:cSldViewPr snapToGrid="0">
      <p:cViewPr varScale="1">
        <p:scale>
          <a:sx n="122" d="100"/>
          <a:sy n="122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75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6636313317978E-2"/>
          <c:y val="0.13092010498687662"/>
          <c:w val="0.89744701555162743"/>
          <c:h val="0.7002005249343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4812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3-474C-8459-C396DD1806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6166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3-474C-8459-C396DD1806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195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3-474C-8459-C396DD180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307184"/>
        <c:axId val="306306528"/>
      </c:barChart>
      <c:catAx>
        <c:axId val="30630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6528"/>
        <c:crosses val="autoZero"/>
        <c:auto val="1"/>
        <c:lblAlgn val="ctr"/>
        <c:lblOffset val="100"/>
        <c:noMultiLvlLbl val="0"/>
      </c:catAx>
      <c:valAx>
        <c:axId val="30630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95740-F46D-4692-9EFD-09C4CBBF8C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79B16-E58E-4BE3-89C8-AE0E35F45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7BA91-F9E4-4F79-9A25-DCD72133C97B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E7700-808D-4C72-B961-0F5F79E382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70091-5A0A-40A6-AED8-35CFC2F32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5F740-A35C-4C28-AFB7-096B4304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3645-4E3A-464C-B811-91FA7A542E47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D091-29F5-4864-ACD4-79FBBED7C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Alright, so you’ve heard many great ideas, methods, strategies and similar this session, but which ONE thing you heard today stands out? </a:t>
            </a:r>
          </a:p>
          <a:p>
            <a:endParaRPr lang="en-US" dirty="0"/>
          </a:p>
          <a:p>
            <a:r>
              <a:rPr lang="en-US" dirty="0"/>
              <a:t>What will you either apply back at work right away or that you want to look into more when you leave the session? </a:t>
            </a:r>
          </a:p>
          <a:p>
            <a:endParaRPr lang="en-US" dirty="0"/>
          </a:p>
          <a:p>
            <a:r>
              <a:rPr lang="en-US" dirty="0"/>
              <a:t>Take a moment to consider your ideas or look at your notes and then type it into the chat panel. If you see someone’s idea that you find interesting - feel free to comment back to them. To do this typically you put an @ and then their name and type your thoughts. </a:t>
            </a:r>
          </a:p>
          <a:p>
            <a:endParaRPr lang="en-US" dirty="0"/>
          </a:p>
          <a:p>
            <a:r>
              <a:rPr lang="en-US" dirty="0"/>
              <a:t>I’ll be quiet and give you a few moments to share your thoughts NOW in the Chat panel.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Watch the chat panel and comment on some of the ideas coming in. Use their name and reiterate the point. “Yes Jim Smith that was a pretty interesting stat [name] shared on the [fact]” and so on. Use this as an opportunity to ask further questions directly from attendees.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We have a few presenters today sharing their expertise on [insert topic]. The first is… 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endParaRPr lang="en-US" dirty="0"/>
          </a:p>
          <a:p>
            <a:r>
              <a:rPr lang="en-US" dirty="0"/>
              <a:t>If two or more then have a group slide….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 highlights on slides, but detail in what you say. </a:t>
            </a:r>
          </a:p>
          <a:p>
            <a:endParaRPr lang="en-US" dirty="0"/>
          </a:p>
          <a:p>
            <a:r>
              <a:rPr lang="en-US" dirty="0"/>
              <a:t>One slide per presenter. Use bullets as needed but keep them concise. Share: Background/Education, Current job/role, focus in this session, and something fun or memorable to share. Remember this is also network so what would be helpful for others to know to make a connection, e.g. email, Twitter handle, phone #, etc..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By the end of today’s session you will/be able to: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{insert topic or objective]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Keep these succinct. Actionable ideally. Try to use a similar beginning to each line to ease reading. For example, avoid starting one line with a question “how to …” and another with a verb. You can add a line prior so its easier to start the list, such as “By the end of the session, attendees will be able to:”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Use this as a break between events, perhaps a pause for conversation between speakers in a panel or other – member engagement involvements movement of visual elements, conversation, and other. Avoid sitting on one slide for more than a few minutes.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It’s time to answer some of the questions you’ve been asking from the Q&amp;A panel.  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Make sure to use their name and show appreciation for the comment.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D96ADB-052D-4CCB-B060-EDCD35440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4" y="5800387"/>
            <a:ext cx="1919468" cy="76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70B10D-665E-4086-BB1D-F6017C2AD9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025" y="1155183"/>
            <a:ext cx="5105400" cy="2021405"/>
          </a:xfrm>
        </p:spPr>
        <p:txBody>
          <a:bodyPr anchor="b">
            <a:noAutofit/>
          </a:bodyPr>
          <a:lstStyle>
            <a:lvl1pPr algn="r">
              <a:defRPr sz="4800" baseline="0">
                <a:solidFill>
                  <a:srgbClr val="0075B8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06144A-8FE9-48AD-890F-C77104157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025" y="3268663"/>
            <a:ext cx="51054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A43F1C21-A2C8-42DA-ABA5-8DF706AAD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338" y="0"/>
            <a:ext cx="5470662" cy="6858000"/>
          </a:xfrm>
          <a:custGeom>
            <a:avLst/>
            <a:gdLst>
              <a:gd name="connsiteX0" fmla="*/ 1476504 w 5696635"/>
              <a:gd name="connsiteY0" fmla="*/ 0 h 7157545"/>
              <a:gd name="connsiteX1" fmla="*/ 5696635 w 5696635"/>
              <a:gd name="connsiteY1" fmla="*/ 0 h 7157545"/>
              <a:gd name="connsiteX2" fmla="*/ 5696635 w 5696635"/>
              <a:gd name="connsiteY2" fmla="*/ 7157545 h 7157545"/>
              <a:gd name="connsiteX3" fmla="*/ 5507016 w 5696635"/>
              <a:gd name="connsiteY3" fmla="*/ 7157545 h 7157545"/>
              <a:gd name="connsiteX4" fmla="*/ 2993745 w 5696635"/>
              <a:gd name="connsiteY4" fmla="*/ 7157545 h 7157545"/>
              <a:gd name="connsiteX5" fmla="*/ 2069286 w 5696635"/>
              <a:gd name="connsiteY5" fmla="*/ 6630422 h 7157545"/>
              <a:gd name="connsiteX6" fmla="*/ 145118 w 5696635"/>
              <a:gd name="connsiteY6" fmla="*/ 3360103 h 7157545"/>
              <a:gd name="connsiteX7" fmla="*/ 145118 w 5696635"/>
              <a:gd name="connsiteY7" fmla="*/ 2262825 h 7157545"/>
              <a:gd name="connsiteX8" fmla="*/ 1444026 w 5696635"/>
              <a:gd name="connsiteY8" fmla="*/ 55200 h 7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6635" h="7157545">
                <a:moveTo>
                  <a:pt x="1476504" y="0"/>
                </a:moveTo>
                <a:lnTo>
                  <a:pt x="5696635" y="0"/>
                </a:lnTo>
                <a:lnTo>
                  <a:pt x="5696635" y="7157545"/>
                </a:lnTo>
                <a:lnTo>
                  <a:pt x="5507016" y="7157545"/>
                </a:lnTo>
                <a:cubicBezTo>
                  <a:pt x="2993745" y="7157545"/>
                  <a:pt x="2993745" y="7157545"/>
                  <a:pt x="2993745" y="7157545"/>
                </a:cubicBezTo>
                <a:cubicBezTo>
                  <a:pt x="2617512" y="7157545"/>
                  <a:pt x="2262777" y="6953150"/>
                  <a:pt x="2069286" y="6630422"/>
                </a:cubicBezTo>
                <a:cubicBezTo>
                  <a:pt x="145118" y="3360103"/>
                  <a:pt x="145118" y="3360103"/>
                  <a:pt x="145118" y="3360103"/>
                </a:cubicBezTo>
                <a:cubicBezTo>
                  <a:pt x="-48373" y="3015859"/>
                  <a:pt x="-48373" y="2596311"/>
                  <a:pt x="145118" y="2262825"/>
                </a:cubicBezTo>
                <a:cubicBezTo>
                  <a:pt x="746421" y="1240850"/>
                  <a:pt x="1159816" y="538243"/>
                  <a:pt x="1444026" y="552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0FF65C-E251-443D-966D-34250A3ACCFC}"/>
              </a:ext>
            </a:extLst>
          </p:cNvPr>
          <p:cNvSpPr/>
          <p:nvPr userDrawn="1"/>
        </p:nvSpPr>
        <p:spPr>
          <a:xfrm>
            <a:off x="6088385" y="1"/>
            <a:ext cx="2581135" cy="6857998"/>
          </a:xfrm>
          <a:custGeom>
            <a:avLst/>
            <a:gdLst>
              <a:gd name="connsiteX0" fmla="*/ 1424974 w 2581135"/>
              <a:gd name="connsiteY0" fmla="*/ 0 h 6857998"/>
              <a:gd name="connsiteX1" fmla="*/ 1628514 w 2581135"/>
              <a:gd name="connsiteY1" fmla="*/ 0 h 6857998"/>
              <a:gd name="connsiteX2" fmla="*/ 1539641 w 2581135"/>
              <a:gd name="connsiteY2" fmla="*/ 150268 h 6857998"/>
              <a:gd name="connsiteX3" fmla="*/ 315472 w 2581135"/>
              <a:gd name="connsiteY3" fmla="*/ 2220108 h 6857998"/>
              <a:gd name="connsiteX4" fmla="*/ 174051 w 2581135"/>
              <a:gd name="connsiteY4" fmla="*/ 2729100 h 6857998"/>
              <a:gd name="connsiteX5" fmla="*/ 315472 w 2581135"/>
              <a:gd name="connsiteY5" fmla="*/ 3227273 h 6857998"/>
              <a:gd name="connsiteX6" fmla="*/ 2262638 w 2581135"/>
              <a:gd name="connsiteY6" fmla="*/ 6530406 h 6857998"/>
              <a:gd name="connsiteX7" fmla="*/ 2519250 w 2581135"/>
              <a:gd name="connsiteY7" fmla="*/ 6817856 h 6857998"/>
              <a:gd name="connsiteX8" fmla="*/ 2581135 w 2581135"/>
              <a:gd name="connsiteY8" fmla="*/ 6857998 h 6857998"/>
              <a:gd name="connsiteX9" fmla="*/ 2302672 w 2581135"/>
              <a:gd name="connsiteY9" fmla="*/ 6857998 h 6857998"/>
              <a:gd name="connsiteX10" fmla="*/ 2302081 w 2581135"/>
              <a:gd name="connsiteY10" fmla="*/ 6857493 h 6857998"/>
              <a:gd name="connsiteX11" fmla="*/ 2110354 w 2581135"/>
              <a:gd name="connsiteY11" fmla="*/ 6617035 h 6857998"/>
              <a:gd name="connsiteX12" fmla="*/ 163167 w 2581135"/>
              <a:gd name="connsiteY12" fmla="*/ 3313925 h 6857998"/>
              <a:gd name="connsiteX13" fmla="*/ 0 w 2581135"/>
              <a:gd name="connsiteY13" fmla="*/ 2729100 h 6857998"/>
              <a:gd name="connsiteX14" fmla="*/ 163167 w 2581135"/>
              <a:gd name="connsiteY14" fmla="*/ 2133456 h 6857998"/>
              <a:gd name="connsiteX15" fmla="*/ 1332799 w 2581135"/>
              <a:gd name="connsiteY15" fmla="*/ 15585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1135" h="6857998">
                <a:moveTo>
                  <a:pt x="1424974" y="0"/>
                </a:moveTo>
                <a:lnTo>
                  <a:pt x="1628514" y="0"/>
                </a:lnTo>
                <a:lnTo>
                  <a:pt x="1539641" y="150268"/>
                </a:lnTo>
                <a:cubicBezTo>
                  <a:pt x="1256729" y="628619"/>
                  <a:pt x="863113" y="1294151"/>
                  <a:pt x="315472" y="2220108"/>
                </a:cubicBezTo>
                <a:cubicBezTo>
                  <a:pt x="228448" y="2371714"/>
                  <a:pt x="174051" y="2544997"/>
                  <a:pt x="174051" y="2729100"/>
                </a:cubicBezTo>
                <a:cubicBezTo>
                  <a:pt x="174051" y="2902384"/>
                  <a:pt x="228448" y="3075667"/>
                  <a:pt x="315472" y="3227273"/>
                </a:cubicBezTo>
                <a:cubicBezTo>
                  <a:pt x="315472" y="3227273"/>
                  <a:pt x="315472" y="3227273"/>
                  <a:pt x="2262638" y="6530406"/>
                </a:cubicBezTo>
                <a:cubicBezTo>
                  <a:pt x="2327907" y="6644117"/>
                  <a:pt x="2416121" y="6741076"/>
                  <a:pt x="2519250" y="6817856"/>
                </a:cubicBezTo>
                <a:lnTo>
                  <a:pt x="2581135" y="6857998"/>
                </a:lnTo>
                <a:lnTo>
                  <a:pt x="2302672" y="6857998"/>
                </a:lnTo>
                <a:lnTo>
                  <a:pt x="2302081" y="6857493"/>
                </a:lnTo>
                <a:cubicBezTo>
                  <a:pt x="2229334" y="6786929"/>
                  <a:pt x="2164745" y="6706382"/>
                  <a:pt x="2110354" y="6617035"/>
                </a:cubicBezTo>
                <a:cubicBezTo>
                  <a:pt x="2110354" y="6617035"/>
                  <a:pt x="2110354" y="6617035"/>
                  <a:pt x="163167" y="3313925"/>
                </a:cubicBezTo>
                <a:cubicBezTo>
                  <a:pt x="65256" y="3140642"/>
                  <a:pt x="0" y="2934881"/>
                  <a:pt x="0" y="2729100"/>
                </a:cubicBezTo>
                <a:cubicBezTo>
                  <a:pt x="0" y="2512500"/>
                  <a:pt x="65256" y="2317580"/>
                  <a:pt x="163167" y="2133456"/>
                </a:cubicBezTo>
                <a:cubicBezTo>
                  <a:pt x="163167" y="2133456"/>
                  <a:pt x="163167" y="2133456"/>
                  <a:pt x="1332799" y="15585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011-9C8A-4C9E-976A-7D724195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EDADEAE-9284-4A14-AF05-D0278D844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5471" y="0"/>
            <a:ext cx="2196529" cy="1917699"/>
          </a:xfrm>
          <a:custGeom>
            <a:avLst/>
            <a:gdLst>
              <a:gd name="connsiteX0" fmla="*/ 317179 w 2196529"/>
              <a:gd name="connsiteY0" fmla="*/ 0 h 1917699"/>
              <a:gd name="connsiteX1" fmla="*/ 2196529 w 2196529"/>
              <a:gd name="connsiteY1" fmla="*/ 0 h 1917699"/>
              <a:gd name="connsiteX2" fmla="*/ 2196529 w 2196529"/>
              <a:gd name="connsiteY2" fmla="*/ 1846477 h 1917699"/>
              <a:gd name="connsiteX3" fmla="*/ 2158092 w 2196529"/>
              <a:gd name="connsiteY3" fmla="*/ 1875422 h 1917699"/>
              <a:gd name="connsiteX4" fmla="*/ 2000669 w 2196529"/>
              <a:gd name="connsiteY4" fmla="*/ 1917699 h 1917699"/>
              <a:gd name="connsiteX5" fmla="*/ 887946 w 2196529"/>
              <a:gd name="connsiteY5" fmla="*/ 1917699 h 1917699"/>
              <a:gd name="connsiteX6" fmla="*/ 613751 w 2196529"/>
              <a:gd name="connsiteY6" fmla="*/ 1761354 h 1917699"/>
              <a:gd name="connsiteX7" fmla="*/ 43042 w 2196529"/>
              <a:gd name="connsiteY7" fmla="*/ 791376 h 1917699"/>
              <a:gd name="connsiteX8" fmla="*/ 43042 w 2196529"/>
              <a:gd name="connsiteY8" fmla="*/ 465923 h 1917699"/>
              <a:gd name="connsiteX9" fmla="*/ 307636 w 2196529"/>
              <a:gd name="connsiteY9" fmla="*/ 16219 h 19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529" h="1917699">
                <a:moveTo>
                  <a:pt x="317179" y="0"/>
                </a:moveTo>
                <a:lnTo>
                  <a:pt x="2196529" y="0"/>
                </a:lnTo>
                <a:lnTo>
                  <a:pt x="2196529" y="1846477"/>
                </a:lnTo>
                <a:lnTo>
                  <a:pt x="2158092" y="1875422"/>
                </a:lnTo>
                <a:cubicBezTo>
                  <a:pt x="2110666" y="1902543"/>
                  <a:pt x="2056464" y="1917699"/>
                  <a:pt x="2000669" y="1917699"/>
                </a:cubicBezTo>
                <a:cubicBezTo>
                  <a:pt x="887946" y="1917699"/>
                  <a:pt x="887946" y="1917699"/>
                  <a:pt x="887946" y="1917699"/>
                </a:cubicBezTo>
                <a:cubicBezTo>
                  <a:pt x="776355" y="1917699"/>
                  <a:pt x="671140" y="1857075"/>
                  <a:pt x="613751" y="1761354"/>
                </a:cubicBezTo>
                <a:cubicBezTo>
                  <a:pt x="43042" y="791376"/>
                  <a:pt x="43042" y="791376"/>
                  <a:pt x="43042" y="791376"/>
                </a:cubicBezTo>
                <a:cubicBezTo>
                  <a:pt x="-14347" y="689274"/>
                  <a:pt x="-14347" y="564836"/>
                  <a:pt x="43042" y="465923"/>
                </a:cubicBezTo>
                <a:cubicBezTo>
                  <a:pt x="150050" y="284052"/>
                  <a:pt x="236994" y="136282"/>
                  <a:pt x="307636" y="162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70390315-6DD6-4641-940F-CC3BBD246FB6}"/>
              </a:ext>
            </a:extLst>
          </p:cNvPr>
          <p:cNvSpPr>
            <a:spLocks/>
          </p:cNvSpPr>
          <p:nvPr userDrawn="1"/>
        </p:nvSpPr>
        <p:spPr bwMode="auto">
          <a:xfrm>
            <a:off x="9827786" y="-1986"/>
            <a:ext cx="2364214" cy="2050689"/>
          </a:xfrm>
          <a:custGeom>
            <a:avLst/>
            <a:gdLst>
              <a:gd name="T0" fmla="*/ 751 w 751"/>
              <a:gd name="T1" fmla="*/ 649 h 655"/>
              <a:gd name="T2" fmla="*/ 715 w 751"/>
              <a:gd name="T3" fmla="*/ 655 h 655"/>
              <a:gd name="T4" fmla="*/ 321 w 751"/>
              <a:gd name="T5" fmla="*/ 655 h 655"/>
              <a:gd name="T6" fmla="*/ 223 w 751"/>
              <a:gd name="T7" fmla="*/ 600 h 655"/>
              <a:gd name="T8" fmla="*/ 21 w 751"/>
              <a:gd name="T9" fmla="*/ 256 h 655"/>
              <a:gd name="T10" fmla="*/ 21 w 751"/>
              <a:gd name="T11" fmla="*/ 141 h 655"/>
              <a:gd name="T12" fmla="*/ 104 w 751"/>
              <a:gd name="T13" fmla="*/ 0 h 655"/>
              <a:gd name="connsiteX0" fmla="*/ 9930 w 9930"/>
              <a:gd name="connsiteY0" fmla="*/ 9908 h 10000"/>
              <a:gd name="connsiteX1" fmla="*/ 9451 w 9930"/>
              <a:gd name="connsiteY1" fmla="*/ 10000 h 10000"/>
              <a:gd name="connsiteX2" fmla="*/ 4204 w 9930"/>
              <a:gd name="connsiteY2" fmla="*/ 10000 h 10000"/>
              <a:gd name="connsiteX3" fmla="*/ 2899 w 9930"/>
              <a:gd name="connsiteY3" fmla="*/ 9160 h 10000"/>
              <a:gd name="connsiteX4" fmla="*/ 210 w 9930"/>
              <a:gd name="connsiteY4" fmla="*/ 3908 h 10000"/>
              <a:gd name="connsiteX5" fmla="*/ 210 w 9930"/>
              <a:gd name="connsiteY5" fmla="*/ 2153 h 10000"/>
              <a:gd name="connsiteX6" fmla="*/ 1248 w 9930"/>
              <a:gd name="connsiteY6" fmla="*/ 128 h 10000"/>
              <a:gd name="connsiteX7" fmla="*/ 1315 w 9930"/>
              <a:gd name="connsiteY7" fmla="*/ 0 h 10000"/>
              <a:gd name="connsiteX0" fmla="*/ 10000 w 10000"/>
              <a:gd name="connsiteY0" fmla="*/ 9780 h 9872"/>
              <a:gd name="connsiteX1" fmla="*/ 9518 w 10000"/>
              <a:gd name="connsiteY1" fmla="*/ 9872 h 9872"/>
              <a:gd name="connsiteX2" fmla="*/ 4234 w 10000"/>
              <a:gd name="connsiteY2" fmla="*/ 9872 h 9872"/>
              <a:gd name="connsiteX3" fmla="*/ 2919 w 10000"/>
              <a:gd name="connsiteY3" fmla="*/ 9032 h 9872"/>
              <a:gd name="connsiteX4" fmla="*/ 211 w 10000"/>
              <a:gd name="connsiteY4" fmla="*/ 3780 h 9872"/>
              <a:gd name="connsiteX5" fmla="*/ 211 w 10000"/>
              <a:gd name="connsiteY5" fmla="*/ 2025 h 9872"/>
              <a:gd name="connsiteX6" fmla="*/ 1257 w 10000"/>
              <a:gd name="connsiteY6" fmla="*/ 0 h 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872">
                <a:moveTo>
                  <a:pt x="10000" y="9780"/>
                </a:moveTo>
                <a:cubicBezTo>
                  <a:pt x="9853" y="9841"/>
                  <a:pt x="9678" y="9872"/>
                  <a:pt x="9518" y="9872"/>
                </a:cubicBezTo>
                <a:lnTo>
                  <a:pt x="4234" y="9872"/>
                </a:lnTo>
                <a:cubicBezTo>
                  <a:pt x="3698" y="9872"/>
                  <a:pt x="3201" y="9551"/>
                  <a:pt x="2919" y="9032"/>
                </a:cubicBezTo>
                <a:lnTo>
                  <a:pt x="211" y="3780"/>
                </a:lnTo>
                <a:cubicBezTo>
                  <a:pt x="-70" y="3231"/>
                  <a:pt x="-70" y="2559"/>
                  <a:pt x="211" y="2025"/>
                </a:cubicBezTo>
                <a:lnTo>
                  <a:pt x="1257" y="0"/>
                </a:lnTo>
              </a:path>
            </a:pathLst>
          </a:custGeom>
          <a:noFill/>
          <a:ln w="14288" cap="flat">
            <a:solidFill>
              <a:srgbClr val="F48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C40-660F-49EC-84D3-93663CEE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06FE-C92A-4C2C-A45E-FB5EADE6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900"/>
            <a:ext cx="5524500" cy="4762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EB9E8-12F1-4321-B1B8-EC089109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524500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89E1A-2FFE-4998-B11A-5E11C832F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011-9C8A-4C9E-976A-7D724195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5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5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AAD1C-65B0-4072-9874-8399A8A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rgbClr val="F48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rgbClr val="46166B">
              <a:alpha val="85000"/>
            </a:srgb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5">
            <a:extLst>
              <a:ext uri="{FF2B5EF4-FFF2-40B4-BE49-F238E27FC236}">
                <a16:creationId xmlns:a16="http://schemas.microsoft.com/office/drawing/2014/main" id="{49E08C56-0F47-4BA2-BB62-D209DD6F34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42693" y="0"/>
            <a:ext cx="5349307" cy="6858000"/>
          </a:xfrm>
          <a:custGeom>
            <a:avLst/>
            <a:gdLst>
              <a:gd name="connsiteX0" fmla="*/ 3396515 w 5349307"/>
              <a:gd name="connsiteY0" fmla="*/ 4919196 h 6858000"/>
              <a:gd name="connsiteX1" fmla="*/ 3399457 w 5349307"/>
              <a:gd name="connsiteY1" fmla="*/ 4924208 h 6858000"/>
              <a:gd name="connsiteX2" fmla="*/ 3667914 w 5349307"/>
              <a:gd name="connsiteY2" fmla="*/ 5381548 h 6858000"/>
              <a:gd name="connsiteX3" fmla="*/ 3696091 w 5349307"/>
              <a:gd name="connsiteY3" fmla="*/ 5484888 h 6858000"/>
              <a:gd name="connsiteX4" fmla="*/ 3667914 w 5349307"/>
              <a:gd name="connsiteY4" fmla="*/ 5591361 h 6858000"/>
              <a:gd name="connsiteX5" fmla="*/ 3504580 w 5349307"/>
              <a:gd name="connsiteY5" fmla="*/ 5868795 h 6858000"/>
              <a:gd name="connsiteX6" fmla="*/ 3502303 w 5349307"/>
              <a:gd name="connsiteY6" fmla="*/ 5872662 h 6858000"/>
              <a:gd name="connsiteX7" fmla="*/ 3486722 w 5349307"/>
              <a:gd name="connsiteY7" fmla="*/ 5846167 h 6858000"/>
              <a:gd name="connsiteX8" fmla="*/ 3297786 w 5349307"/>
              <a:gd name="connsiteY8" fmla="*/ 5524872 h 6858000"/>
              <a:gd name="connsiteX9" fmla="*/ 3237258 w 5349307"/>
              <a:gd name="connsiteY9" fmla="*/ 5304092 h 6858000"/>
              <a:gd name="connsiteX10" fmla="*/ 3297786 w 5349307"/>
              <a:gd name="connsiteY10" fmla="*/ 5087641 h 6858000"/>
              <a:gd name="connsiteX11" fmla="*/ 2309191 w 5349307"/>
              <a:gd name="connsiteY11" fmla="*/ 4598663 h 6858000"/>
              <a:gd name="connsiteX12" fmla="*/ 3088735 w 5349307"/>
              <a:gd name="connsiteY12" fmla="*/ 4598663 h 6858000"/>
              <a:gd name="connsiteX13" fmla="*/ 3234019 w 5349307"/>
              <a:gd name="connsiteY13" fmla="*/ 4656792 h 6858000"/>
              <a:gd name="connsiteX14" fmla="*/ 3250618 w 5349307"/>
              <a:gd name="connsiteY14" fmla="*/ 4677852 h 6858000"/>
              <a:gd name="connsiteX15" fmla="*/ 3220297 w 5349307"/>
              <a:gd name="connsiteY15" fmla="*/ 4729414 h 6858000"/>
              <a:gd name="connsiteX16" fmla="*/ 3082562 w 5349307"/>
              <a:gd name="connsiteY16" fmla="*/ 4963638 h 6858000"/>
              <a:gd name="connsiteX17" fmla="*/ 2710752 w 5349307"/>
              <a:gd name="connsiteY17" fmla="*/ 5180089 h 6858000"/>
              <a:gd name="connsiteX18" fmla="*/ 2013216 w 5349307"/>
              <a:gd name="connsiteY18" fmla="*/ 5180089 h 6858000"/>
              <a:gd name="connsiteX19" fmla="*/ 1849586 w 5349307"/>
              <a:gd name="connsiteY19" fmla="*/ 5180089 h 6858000"/>
              <a:gd name="connsiteX20" fmla="*/ 1898576 w 5349307"/>
              <a:gd name="connsiteY20" fmla="*/ 5096240 h 6858000"/>
              <a:gd name="connsiteX21" fmla="*/ 2130741 w 5349307"/>
              <a:gd name="connsiteY21" fmla="*/ 4698872 h 6858000"/>
              <a:gd name="connsiteX22" fmla="*/ 2309191 w 5349307"/>
              <a:gd name="connsiteY22" fmla="*/ 4598663 h 6858000"/>
              <a:gd name="connsiteX23" fmla="*/ 4443478 w 5349307"/>
              <a:gd name="connsiteY23" fmla="*/ 3555167 h 6858000"/>
              <a:gd name="connsiteX24" fmla="*/ 5313286 w 5349307"/>
              <a:gd name="connsiteY24" fmla="*/ 3555167 h 6858000"/>
              <a:gd name="connsiteX25" fmla="*/ 5349307 w 5349307"/>
              <a:gd name="connsiteY25" fmla="*/ 3555167 h 6858000"/>
              <a:gd name="connsiteX26" fmla="*/ 5349307 w 5349307"/>
              <a:gd name="connsiteY26" fmla="*/ 6858000 h 6858000"/>
              <a:gd name="connsiteX27" fmla="*/ 4084842 w 5349307"/>
              <a:gd name="connsiteY27" fmla="*/ 6858000 h 6858000"/>
              <a:gd name="connsiteX28" fmla="*/ 4071669 w 5349307"/>
              <a:gd name="connsiteY28" fmla="*/ 6840895 h 6858000"/>
              <a:gd name="connsiteX29" fmla="*/ 3549260 w 5349307"/>
              <a:gd name="connsiteY29" fmla="*/ 5952515 h 6858000"/>
              <a:gd name="connsiteX30" fmla="*/ 3510333 w 5349307"/>
              <a:gd name="connsiteY30" fmla="*/ 5886318 h 6858000"/>
              <a:gd name="connsiteX31" fmla="*/ 3514657 w 5349307"/>
              <a:gd name="connsiteY31" fmla="*/ 5893114 h 6858000"/>
              <a:gd name="connsiteX32" fmla="*/ 3523902 w 5349307"/>
              <a:gd name="connsiteY32" fmla="*/ 5907646 h 6858000"/>
              <a:gd name="connsiteX33" fmla="*/ 3699221 w 5349307"/>
              <a:gd name="connsiteY33" fmla="*/ 5607018 h 6858000"/>
              <a:gd name="connsiteX34" fmla="*/ 3733659 w 5349307"/>
              <a:gd name="connsiteY34" fmla="*/ 5484888 h 6858000"/>
              <a:gd name="connsiteX35" fmla="*/ 3699221 w 5349307"/>
              <a:gd name="connsiteY35" fmla="*/ 5362758 h 6858000"/>
              <a:gd name="connsiteX36" fmla="*/ 3428709 w 5349307"/>
              <a:gd name="connsiteY36" fmla="*/ 4901919 h 6858000"/>
              <a:gd name="connsiteX37" fmla="*/ 3417667 w 5349307"/>
              <a:gd name="connsiteY37" fmla="*/ 4883107 h 6858000"/>
              <a:gd name="connsiteX38" fmla="*/ 3434009 w 5349307"/>
              <a:gd name="connsiteY38" fmla="*/ 4855226 h 6858000"/>
              <a:gd name="connsiteX39" fmla="*/ 4071669 w 5349307"/>
              <a:gd name="connsiteY39" fmla="*/ 3767289 h 6858000"/>
              <a:gd name="connsiteX40" fmla="*/ 4443478 w 5349307"/>
              <a:gd name="connsiteY40" fmla="*/ 3555167 h 6858000"/>
              <a:gd name="connsiteX41" fmla="*/ 1206220 w 5349307"/>
              <a:gd name="connsiteY41" fmla="*/ 1677910 h 6858000"/>
              <a:gd name="connsiteX42" fmla="*/ 2710752 w 5349307"/>
              <a:gd name="connsiteY42" fmla="*/ 1677910 h 6858000"/>
              <a:gd name="connsiteX43" fmla="*/ 3082562 w 5349307"/>
              <a:gd name="connsiteY43" fmla="*/ 1890032 h 6858000"/>
              <a:gd name="connsiteX44" fmla="*/ 3856445 w 5349307"/>
              <a:gd name="connsiteY44" fmla="*/ 3210384 h 6858000"/>
              <a:gd name="connsiteX45" fmla="*/ 3856445 w 5349307"/>
              <a:gd name="connsiteY45" fmla="*/ 3647615 h 6858000"/>
              <a:gd name="connsiteX46" fmla="*/ 3271498 w 5349307"/>
              <a:gd name="connsiteY46" fmla="*/ 4642344 h 6858000"/>
              <a:gd name="connsiteX47" fmla="*/ 3270219 w 5349307"/>
              <a:gd name="connsiteY47" fmla="*/ 4644519 h 6858000"/>
              <a:gd name="connsiteX48" fmla="*/ 3259554 w 5349307"/>
              <a:gd name="connsiteY48" fmla="*/ 4631103 h 6858000"/>
              <a:gd name="connsiteX49" fmla="*/ 3088735 w 5349307"/>
              <a:gd name="connsiteY49" fmla="*/ 4561084 h 6858000"/>
              <a:gd name="connsiteX50" fmla="*/ 2309191 w 5349307"/>
              <a:gd name="connsiteY50" fmla="*/ 4561084 h 6858000"/>
              <a:gd name="connsiteX51" fmla="*/ 2102564 w 5349307"/>
              <a:gd name="connsiteY51" fmla="*/ 4680083 h 6858000"/>
              <a:gd name="connsiteX52" fmla="*/ 1809795 w 5349307"/>
              <a:gd name="connsiteY52" fmla="*/ 5173300 h 6858000"/>
              <a:gd name="connsiteX53" fmla="*/ 1805765 w 5349307"/>
              <a:gd name="connsiteY53" fmla="*/ 5180089 h 6858000"/>
              <a:gd name="connsiteX54" fmla="*/ 1695120 w 5349307"/>
              <a:gd name="connsiteY54" fmla="*/ 5180089 h 6858000"/>
              <a:gd name="connsiteX55" fmla="*/ 1206220 w 5349307"/>
              <a:gd name="connsiteY55" fmla="*/ 5180089 h 6858000"/>
              <a:gd name="connsiteX56" fmla="*/ 834411 w 5349307"/>
              <a:gd name="connsiteY56" fmla="*/ 4963638 h 6858000"/>
              <a:gd name="connsiteX57" fmla="*/ 60528 w 5349307"/>
              <a:gd name="connsiteY57" fmla="*/ 3647615 h 6858000"/>
              <a:gd name="connsiteX58" fmla="*/ 0 w 5349307"/>
              <a:gd name="connsiteY58" fmla="*/ 3426835 h 6858000"/>
              <a:gd name="connsiteX59" fmla="*/ 60528 w 5349307"/>
              <a:gd name="connsiteY59" fmla="*/ 3210384 h 6858000"/>
              <a:gd name="connsiteX60" fmla="*/ 834411 w 5349307"/>
              <a:gd name="connsiteY60" fmla="*/ 1890032 h 6858000"/>
              <a:gd name="connsiteX61" fmla="*/ 1206220 w 5349307"/>
              <a:gd name="connsiteY61" fmla="*/ 1677910 h 6858000"/>
              <a:gd name="connsiteX62" fmla="*/ 4081787 w 5349307"/>
              <a:gd name="connsiteY62" fmla="*/ 0 h 6858000"/>
              <a:gd name="connsiteX63" fmla="*/ 5349307 w 5349307"/>
              <a:gd name="connsiteY63" fmla="*/ 0 h 6858000"/>
              <a:gd name="connsiteX64" fmla="*/ 5349307 w 5349307"/>
              <a:gd name="connsiteY64" fmla="*/ 3302832 h 6858000"/>
              <a:gd name="connsiteX65" fmla="*/ 5250474 w 5349307"/>
              <a:gd name="connsiteY65" fmla="*/ 3302832 h 6858000"/>
              <a:gd name="connsiteX66" fmla="*/ 4443478 w 5349307"/>
              <a:gd name="connsiteY66" fmla="*/ 3302832 h 6858000"/>
              <a:gd name="connsiteX67" fmla="*/ 4071669 w 5349307"/>
              <a:gd name="connsiteY67" fmla="*/ 3086381 h 6858000"/>
              <a:gd name="connsiteX68" fmla="*/ 3297786 w 5349307"/>
              <a:gd name="connsiteY68" fmla="*/ 1770358 h 6858000"/>
              <a:gd name="connsiteX69" fmla="*/ 3237258 w 5349307"/>
              <a:gd name="connsiteY69" fmla="*/ 1549578 h 6858000"/>
              <a:gd name="connsiteX70" fmla="*/ 3297786 w 5349307"/>
              <a:gd name="connsiteY70" fmla="*/ 1333127 h 6858000"/>
              <a:gd name="connsiteX71" fmla="*/ 4071669 w 5349307"/>
              <a:gd name="connsiteY71" fmla="*/ 12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349307" h="6858000">
                <a:moveTo>
                  <a:pt x="3396515" y="4919196"/>
                </a:moveTo>
                <a:lnTo>
                  <a:pt x="3399457" y="4924208"/>
                </a:lnTo>
                <a:cubicBezTo>
                  <a:pt x="3667914" y="5381548"/>
                  <a:pt x="3667914" y="5381548"/>
                  <a:pt x="3667914" y="5381548"/>
                </a:cubicBezTo>
                <a:cubicBezTo>
                  <a:pt x="3686699" y="5412863"/>
                  <a:pt x="3696091" y="5450441"/>
                  <a:pt x="3696091" y="5484888"/>
                </a:cubicBezTo>
                <a:cubicBezTo>
                  <a:pt x="3696091" y="5522467"/>
                  <a:pt x="3686699" y="5556914"/>
                  <a:pt x="3667914" y="5591361"/>
                </a:cubicBezTo>
                <a:cubicBezTo>
                  <a:pt x="3543469" y="5802740"/>
                  <a:pt x="3512357" y="5855584"/>
                  <a:pt x="3504580" y="5868795"/>
                </a:cubicBezTo>
                <a:lnTo>
                  <a:pt x="3502303" y="5872662"/>
                </a:lnTo>
                <a:lnTo>
                  <a:pt x="3486722" y="5846167"/>
                </a:lnTo>
                <a:cubicBezTo>
                  <a:pt x="3297786" y="5524872"/>
                  <a:pt x="3297786" y="5524872"/>
                  <a:pt x="3297786" y="5524872"/>
                </a:cubicBezTo>
                <a:cubicBezTo>
                  <a:pt x="3258875" y="5455607"/>
                  <a:pt x="3237258" y="5382014"/>
                  <a:pt x="3237258" y="5304092"/>
                </a:cubicBezTo>
                <a:cubicBezTo>
                  <a:pt x="3237258" y="5230498"/>
                  <a:pt x="3258875" y="5152576"/>
                  <a:pt x="3297786" y="5087641"/>
                </a:cubicBezTo>
                <a:close/>
                <a:moveTo>
                  <a:pt x="2309191" y="4598663"/>
                </a:moveTo>
                <a:cubicBezTo>
                  <a:pt x="3088735" y="4598663"/>
                  <a:pt x="3088735" y="4598663"/>
                  <a:pt x="3088735" y="4598663"/>
                </a:cubicBezTo>
                <a:cubicBezTo>
                  <a:pt x="3145088" y="4598663"/>
                  <a:pt x="3196157" y="4619801"/>
                  <a:pt x="3234019" y="4656792"/>
                </a:cubicBezTo>
                <a:lnTo>
                  <a:pt x="3250618" y="4677852"/>
                </a:lnTo>
                <a:lnTo>
                  <a:pt x="3220297" y="4729414"/>
                </a:lnTo>
                <a:cubicBezTo>
                  <a:pt x="3082562" y="4963638"/>
                  <a:pt x="3082562" y="4963638"/>
                  <a:pt x="3082562" y="4963638"/>
                </a:cubicBezTo>
                <a:cubicBezTo>
                  <a:pt x="3004741" y="5097837"/>
                  <a:pt x="2866393" y="5180089"/>
                  <a:pt x="2710752" y="5180089"/>
                </a:cubicBezTo>
                <a:cubicBezTo>
                  <a:pt x="2428652" y="5180089"/>
                  <a:pt x="2199446" y="5180089"/>
                  <a:pt x="2013216" y="5180089"/>
                </a:cubicBezTo>
                <a:lnTo>
                  <a:pt x="1849586" y="5180089"/>
                </a:lnTo>
                <a:lnTo>
                  <a:pt x="1898576" y="5096240"/>
                </a:lnTo>
                <a:cubicBezTo>
                  <a:pt x="2130741" y="4698872"/>
                  <a:pt x="2130741" y="4698872"/>
                  <a:pt x="2130741" y="4698872"/>
                </a:cubicBezTo>
                <a:cubicBezTo>
                  <a:pt x="2168309" y="4636241"/>
                  <a:pt x="2237185" y="4598663"/>
                  <a:pt x="2309191" y="4598663"/>
                </a:cubicBezTo>
                <a:close/>
                <a:moveTo>
                  <a:pt x="4443478" y="3555167"/>
                </a:moveTo>
                <a:cubicBezTo>
                  <a:pt x="4819611" y="3555167"/>
                  <a:pt x="5101711" y="3555167"/>
                  <a:pt x="5313286" y="3555167"/>
                </a:cubicBezTo>
                <a:lnTo>
                  <a:pt x="5349307" y="3555167"/>
                </a:lnTo>
                <a:lnTo>
                  <a:pt x="5349307" y="6858000"/>
                </a:lnTo>
                <a:lnTo>
                  <a:pt x="4084842" y="6858000"/>
                </a:lnTo>
                <a:lnTo>
                  <a:pt x="4071669" y="6840895"/>
                </a:lnTo>
                <a:cubicBezTo>
                  <a:pt x="3829831" y="6429638"/>
                  <a:pt x="3663567" y="6146899"/>
                  <a:pt x="3549260" y="5952515"/>
                </a:cubicBezTo>
                <a:lnTo>
                  <a:pt x="3510333" y="5886318"/>
                </a:lnTo>
                <a:lnTo>
                  <a:pt x="3514657" y="5893114"/>
                </a:lnTo>
                <a:cubicBezTo>
                  <a:pt x="3523902" y="5907646"/>
                  <a:pt x="3523902" y="5907646"/>
                  <a:pt x="3523902" y="5907646"/>
                </a:cubicBezTo>
                <a:cubicBezTo>
                  <a:pt x="3699221" y="5607018"/>
                  <a:pt x="3699221" y="5607018"/>
                  <a:pt x="3699221" y="5607018"/>
                </a:cubicBezTo>
                <a:cubicBezTo>
                  <a:pt x="3721136" y="5572571"/>
                  <a:pt x="3733659" y="5528730"/>
                  <a:pt x="3733659" y="5484888"/>
                </a:cubicBezTo>
                <a:cubicBezTo>
                  <a:pt x="3733659" y="5441047"/>
                  <a:pt x="3721136" y="5400337"/>
                  <a:pt x="3699221" y="5362758"/>
                </a:cubicBezTo>
                <a:cubicBezTo>
                  <a:pt x="3573993" y="5149422"/>
                  <a:pt x="3487899" y="5002754"/>
                  <a:pt x="3428709" y="4901919"/>
                </a:cubicBezTo>
                <a:lnTo>
                  <a:pt x="3417667" y="4883107"/>
                </a:lnTo>
                <a:lnTo>
                  <a:pt x="3434009" y="4855226"/>
                </a:lnTo>
                <a:cubicBezTo>
                  <a:pt x="4071669" y="3767289"/>
                  <a:pt x="4071669" y="3767289"/>
                  <a:pt x="4071669" y="3767289"/>
                </a:cubicBezTo>
                <a:cubicBezTo>
                  <a:pt x="4149489" y="3637418"/>
                  <a:pt x="4292160" y="3555167"/>
                  <a:pt x="4443478" y="3555167"/>
                </a:cubicBezTo>
                <a:close/>
                <a:moveTo>
                  <a:pt x="1206220" y="1677910"/>
                </a:moveTo>
                <a:cubicBezTo>
                  <a:pt x="2710752" y="1677910"/>
                  <a:pt x="2710752" y="1677910"/>
                  <a:pt x="2710752" y="1677910"/>
                </a:cubicBezTo>
                <a:cubicBezTo>
                  <a:pt x="2866393" y="1677910"/>
                  <a:pt x="3004741" y="1760161"/>
                  <a:pt x="3082562" y="1890032"/>
                </a:cubicBezTo>
                <a:cubicBezTo>
                  <a:pt x="3856445" y="3210384"/>
                  <a:pt x="3856445" y="3210384"/>
                  <a:pt x="3856445" y="3210384"/>
                </a:cubicBezTo>
                <a:cubicBezTo>
                  <a:pt x="3938589" y="3344583"/>
                  <a:pt x="3938589" y="3513415"/>
                  <a:pt x="3856445" y="3647615"/>
                </a:cubicBezTo>
                <a:cubicBezTo>
                  <a:pt x="3566239" y="4141124"/>
                  <a:pt x="3384860" y="4449567"/>
                  <a:pt x="3271498" y="4642344"/>
                </a:cubicBezTo>
                <a:lnTo>
                  <a:pt x="3270219" y="4644519"/>
                </a:lnTo>
                <a:lnTo>
                  <a:pt x="3259554" y="4631103"/>
                </a:lnTo>
                <a:cubicBezTo>
                  <a:pt x="3214941" y="4587507"/>
                  <a:pt x="3154480" y="4561084"/>
                  <a:pt x="3088735" y="4561084"/>
                </a:cubicBezTo>
                <a:cubicBezTo>
                  <a:pt x="2309191" y="4561084"/>
                  <a:pt x="2309191" y="4561084"/>
                  <a:pt x="2309191" y="4561084"/>
                </a:cubicBezTo>
                <a:cubicBezTo>
                  <a:pt x="2224662" y="4561084"/>
                  <a:pt x="2143264" y="4608057"/>
                  <a:pt x="2102564" y="4680083"/>
                </a:cubicBezTo>
                <a:cubicBezTo>
                  <a:pt x="1879502" y="5055868"/>
                  <a:pt x="1823737" y="5149814"/>
                  <a:pt x="1809795" y="5173300"/>
                </a:cubicBezTo>
                <a:lnTo>
                  <a:pt x="1805765" y="5180089"/>
                </a:lnTo>
                <a:lnTo>
                  <a:pt x="1695120" y="5180089"/>
                </a:lnTo>
                <a:cubicBezTo>
                  <a:pt x="1206220" y="5180089"/>
                  <a:pt x="1206220" y="5180089"/>
                  <a:pt x="1206220" y="5180089"/>
                </a:cubicBezTo>
                <a:cubicBezTo>
                  <a:pt x="1054902" y="5180089"/>
                  <a:pt x="912231" y="5097837"/>
                  <a:pt x="834411" y="4963638"/>
                </a:cubicBezTo>
                <a:cubicBezTo>
                  <a:pt x="60528" y="3647615"/>
                  <a:pt x="60528" y="3647615"/>
                  <a:pt x="60528" y="3647615"/>
                </a:cubicBezTo>
                <a:cubicBezTo>
                  <a:pt x="21617" y="3578350"/>
                  <a:pt x="0" y="3504757"/>
                  <a:pt x="0" y="3426835"/>
                </a:cubicBezTo>
                <a:cubicBezTo>
                  <a:pt x="0" y="3353241"/>
                  <a:pt x="21617" y="3275319"/>
                  <a:pt x="60528" y="3210384"/>
                </a:cubicBezTo>
                <a:cubicBezTo>
                  <a:pt x="834411" y="1890032"/>
                  <a:pt x="834411" y="1890032"/>
                  <a:pt x="834411" y="1890032"/>
                </a:cubicBezTo>
                <a:cubicBezTo>
                  <a:pt x="912231" y="1760161"/>
                  <a:pt x="1054902" y="1677910"/>
                  <a:pt x="1206220" y="1677910"/>
                </a:cubicBezTo>
                <a:close/>
                <a:moveTo>
                  <a:pt x="4081787" y="0"/>
                </a:moveTo>
                <a:lnTo>
                  <a:pt x="5349307" y="0"/>
                </a:lnTo>
                <a:lnTo>
                  <a:pt x="5349307" y="3302832"/>
                </a:lnTo>
                <a:lnTo>
                  <a:pt x="5250474" y="3302832"/>
                </a:lnTo>
                <a:cubicBezTo>
                  <a:pt x="4443478" y="3302832"/>
                  <a:pt x="4443478" y="3302832"/>
                  <a:pt x="4443478" y="3302832"/>
                </a:cubicBezTo>
                <a:cubicBezTo>
                  <a:pt x="4292160" y="3302832"/>
                  <a:pt x="4149489" y="3220580"/>
                  <a:pt x="4071669" y="3086381"/>
                </a:cubicBezTo>
                <a:cubicBezTo>
                  <a:pt x="3297786" y="1770358"/>
                  <a:pt x="3297786" y="1770358"/>
                  <a:pt x="3297786" y="1770358"/>
                </a:cubicBezTo>
                <a:cubicBezTo>
                  <a:pt x="3258875" y="1701093"/>
                  <a:pt x="3237258" y="1627500"/>
                  <a:pt x="3237258" y="1549578"/>
                </a:cubicBezTo>
                <a:cubicBezTo>
                  <a:pt x="3237258" y="1475984"/>
                  <a:pt x="3258875" y="1398062"/>
                  <a:pt x="3297786" y="1333127"/>
                </a:cubicBezTo>
                <a:cubicBezTo>
                  <a:pt x="4071669" y="12775"/>
                  <a:pt x="4071669" y="12775"/>
                  <a:pt x="4071669" y="127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122FDD95-6377-41F6-8A0C-935B02DFCF1A}"/>
              </a:ext>
            </a:extLst>
          </p:cNvPr>
          <p:cNvSpPr>
            <a:spLocks/>
          </p:cNvSpPr>
          <p:nvPr userDrawn="1"/>
        </p:nvSpPr>
        <p:spPr bwMode="auto">
          <a:xfrm>
            <a:off x="8509808" y="5181159"/>
            <a:ext cx="1856208" cy="1227013"/>
          </a:xfrm>
          <a:custGeom>
            <a:avLst/>
            <a:gdLst>
              <a:gd name="T0" fmla="*/ 511 w 593"/>
              <a:gd name="T1" fmla="*/ 348 h 392"/>
              <a:gd name="T2" fmla="*/ 454 w 593"/>
              <a:gd name="T3" fmla="*/ 381 h 392"/>
              <a:gd name="T4" fmla="*/ 205 w 593"/>
              <a:gd name="T5" fmla="*/ 381 h 392"/>
              <a:gd name="T6" fmla="*/ 148 w 593"/>
              <a:gd name="T7" fmla="*/ 348 h 392"/>
              <a:gd name="T8" fmla="*/ 20 w 593"/>
              <a:gd name="T9" fmla="*/ 131 h 392"/>
              <a:gd name="T10" fmla="*/ 11 w 593"/>
              <a:gd name="T11" fmla="*/ 97 h 392"/>
              <a:gd name="T12" fmla="*/ 20 w 593"/>
              <a:gd name="T13" fmla="*/ 64 h 392"/>
              <a:gd name="T14" fmla="*/ 58 w 593"/>
              <a:gd name="T15" fmla="*/ 0 h 392"/>
              <a:gd name="T16" fmla="*/ 44 w 593"/>
              <a:gd name="T17" fmla="*/ 0 h 392"/>
              <a:gd name="T18" fmla="*/ 10 w 593"/>
              <a:gd name="T19" fmla="*/ 58 h 392"/>
              <a:gd name="T20" fmla="*/ 0 w 593"/>
              <a:gd name="T21" fmla="*/ 97 h 392"/>
              <a:gd name="T22" fmla="*/ 10 w 593"/>
              <a:gd name="T23" fmla="*/ 136 h 392"/>
              <a:gd name="T24" fmla="*/ 139 w 593"/>
              <a:gd name="T25" fmla="*/ 354 h 392"/>
              <a:gd name="T26" fmla="*/ 205 w 593"/>
              <a:gd name="T27" fmla="*/ 392 h 392"/>
              <a:gd name="T28" fmla="*/ 454 w 593"/>
              <a:gd name="T29" fmla="*/ 392 h 392"/>
              <a:gd name="T30" fmla="*/ 521 w 593"/>
              <a:gd name="T31" fmla="*/ 354 h 392"/>
              <a:gd name="T32" fmla="*/ 593 w 593"/>
              <a:gd name="T33" fmla="*/ 232 h 392"/>
              <a:gd name="T34" fmla="*/ 586 w 593"/>
              <a:gd name="T35" fmla="*/ 221 h 392"/>
              <a:gd name="T36" fmla="*/ 511 w 593"/>
              <a:gd name="T37" fmla="*/ 3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3" h="392">
                <a:moveTo>
                  <a:pt x="511" y="348"/>
                </a:moveTo>
                <a:cubicBezTo>
                  <a:pt x="499" y="368"/>
                  <a:pt x="478" y="381"/>
                  <a:pt x="454" y="381"/>
                </a:cubicBezTo>
                <a:cubicBezTo>
                  <a:pt x="205" y="381"/>
                  <a:pt x="205" y="381"/>
                  <a:pt x="205" y="381"/>
                </a:cubicBezTo>
                <a:cubicBezTo>
                  <a:pt x="182" y="381"/>
                  <a:pt x="160" y="368"/>
                  <a:pt x="148" y="348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14" y="120"/>
                  <a:pt x="11" y="109"/>
                  <a:pt x="11" y="97"/>
                </a:cubicBezTo>
                <a:cubicBezTo>
                  <a:pt x="11" y="85"/>
                  <a:pt x="14" y="74"/>
                  <a:pt x="20" y="64"/>
                </a:cubicBezTo>
                <a:cubicBezTo>
                  <a:pt x="58" y="0"/>
                  <a:pt x="58" y="0"/>
                  <a:pt x="5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0" y="58"/>
                  <a:pt x="10" y="58"/>
                  <a:pt x="10" y="58"/>
                </a:cubicBezTo>
                <a:cubicBezTo>
                  <a:pt x="4" y="70"/>
                  <a:pt x="0" y="83"/>
                  <a:pt x="0" y="97"/>
                </a:cubicBezTo>
                <a:cubicBezTo>
                  <a:pt x="0" y="111"/>
                  <a:pt x="4" y="125"/>
                  <a:pt x="10" y="136"/>
                </a:cubicBezTo>
                <a:cubicBezTo>
                  <a:pt x="139" y="354"/>
                  <a:pt x="139" y="354"/>
                  <a:pt x="139" y="354"/>
                </a:cubicBezTo>
                <a:cubicBezTo>
                  <a:pt x="152" y="378"/>
                  <a:pt x="178" y="392"/>
                  <a:pt x="205" y="392"/>
                </a:cubicBezTo>
                <a:cubicBezTo>
                  <a:pt x="454" y="392"/>
                  <a:pt x="454" y="392"/>
                  <a:pt x="454" y="392"/>
                </a:cubicBezTo>
                <a:cubicBezTo>
                  <a:pt x="482" y="392"/>
                  <a:pt x="507" y="378"/>
                  <a:pt x="521" y="354"/>
                </a:cubicBezTo>
                <a:cubicBezTo>
                  <a:pt x="593" y="232"/>
                  <a:pt x="593" y="232"/>
                  <a:pt x="593" y="232"/>
                </a:cubicBezTo>
                <a:cubicBezTo>
                  <a:pt x="586" y="221"/>
                  <a:pt x="586" y="221"/>
                  <a:pt x="586" y="221"/>
                </a:cubicBezTo>
                <a:lnTo>
                  <a:pt x="511" y="348"/>
                </a:lnTo>
                <a:close/>
              </a:path>
            </a:pathLst>
          </a:custGeom>
          <a:solidFill>
            <a:srgbClr val="F481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646747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646747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AAD1C-65B0-4072-9874-8399A8A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296F20-29A9-4A69-83A9-07ADC0460867}"/>
              </a:ext>
            </a:extLst>
          </p:cNvPr>
          <p:cNvGrpSpPr/>
          <p:nvPr userDrawn="1"/>
        </p:nvGrpSpPr>
        <p:grpSpPr>
          <a:xfrm>
            <a:off x="11124871" y="5875630"/>
            <a:ext cx="1067129" cy="983335"/>
            <a:chOff x="11124871" y="5875630"/>
            <a:chExt cx="1067129" cy="9833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7CC472-60F7-4094-8909-F39F270A361A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216451" y="6176492"/>
              <a:ext cx="590893" cy="774054"/>
            </a:xfrm>
            <a:custGeom>
              <a:avLst/>
              <a:gdLst>
                <a:gd name="connsiteX0" fmla="*/ 0 w 590893"/>
                <a:gd name="connsiteY0" fmla="*/ 535555 h 774054"/>
                <a:gd name="connsiteX1" fmla="*/ 0 w 590893"/>
                <a:gd name="connsiteY1" fmla="*/ 238072 h 774054"/>
                <a:gd name="connsiteX2" fmla="*/ 41899 w 590893"/>
                <a:gd name="connsiteY2" fmla="*/ 164557 h 774054"/>
                <a:gd name="connsiteX3" fmla="*/ 301844 w 590893"/>
                <a:gd name="connsiteY3" fmla="*/ 11541 h 774054"/>
                <a:gd name="connsiteX4" fmla="*/ 389062 w 590893"/>
                <a:gd name="connsiteY4" fmla="*/ 11541 h 774054"/>
                <a:gd name="connsiteX5" fmla="*/ 585544 w 590893"/>
                <a:gd name="connsiteY5" fmla="*/ 127200 h 774054"/>
                <a:gd name="connsiteX6" fmla="*/ 590893 w 590893"/>
                <a:gd name="connsiteY6" fmla="*/ 130348 h 774054"/>
                <a:gd name="connsiteX7" fmla="*/ 590893 w 590893"/>
                <a:gd name="connsiteY7" fmla="*/ 644134 h 774054"/>
                <a:gd name="connsiteX8" fmla="*/ 563205 w 590893"/>
                <a:gd name="connsiteY8" fmla="*/ 660433 h 774054"/>
                <a:gd name="connsiteX9" fmla="*/ 389062 w 590893"/>
                <a:gd name="connsiteY9" fmla="*/ 762941 h 774054"/>
                <a:gd name="connsiteX10" fmla="*/ 345453 w 590893"/>
                <a:gd name="connsiteY10" fmla="*/ 774054 h 774054"/>
                <a:gd name="connsiteX11" fmla="*/ 301844 w 590893"/>
                <a:gd name="connsiteY11" fmla="*/ 762941 h 774054"/>
                <a:gd name="connsiteX12" fmla="*/ 41899 w 590893"/>
                <a:gd name="connsiteY12" fmla="*/ 609926 h 774054"/>
                <a:gd name="connsiteX13" fmla="*/ 0 w 590893"/>
                <a:gd name="connsiteY13" fmla="*/ 535555 h 774054"/>
                <a:gd name="connsiteX0" fmla="*/ 0 w 591833"/>
                <a:gd name="connsiteY0" fmla="*/ 535555 h 774054"/>
                <a:gd name="connsiteX1" fmla="*/ 0 w 591833"/>
                <a:gd name="connsiteY1" fmla="*/ 238072 h 774054"/>
                <a:gd name="connsiteX2" fmla="*/ 41899 w 591833"/>
                <a:gd name="connsiteY2" fmla="*/ 164557 h 774054"/>
                <a:gd name="connsiteX3" fmla="*/ 301844 w 591833"/>
                <a:gd name="connsiteY3" fmla="*/ 11541 h 774054"/>
                <a:gd name="connsiteX4" fmla="*/ 389062 w 591833"/>
                <a:gd name="connsiteY4" fmla="*/ 11541 h 774054"/>
                <a:gd name="connsiteX5" fmla="*/ 585544 w 591833"/>
                <a:gd name="connsiteY5" fmla="*/ 127200 h 774054"/>
                <a:gd name="connsiteX6" fmla="*/ 590893 w 591833"/>
                <a:gd name="connsiteY6" fmla="*/ 130348 h 774054"/>
                <a:gd name="connsiteX7" fmla="*/ 591833 w 591833"/>
                <a:gd name="connsiteY7" fmla="*/ 594655 h 774054"/>
                <a:gd name="connsiteX8" fmla="*/ 590893 w 591833"/>
                <a:gd name="connsiteY8" fmla="*/ 644134 h 774054"/>
                <a:gd name="connsiteX9" fmla="*/ 563205 w 591833"/>
                <a:gd name="connsiteY9" fmla="*/ 660433 h 774054"/>
                <a:gd name="connsiteX10" fmla="*/ 389062 w 591833"/>
                <a:gd name="connsiteY10" fmla="*/ 762941 h 774054"/>
                <a:gd name="connsiteX11" fmla="*/ 345453 w 591833"/>
                <a:gd name="connsiteY11" fmla="*/ 774054 h 774054"/>
                <a:gd name="connsiteX12" fmla="*/ 301844 w 591833"/>
                <a:gd name="connsiteY12" fmla="*/ 762941 h 774054"/>
                <a:gd name="connsiteX13" fmla="*/ 41899 w 591833"/>
                <a:gd name="connsiteY13" fmla="*/ 609926 h 774054"/>
                <a:gd name="connsiteX14" fmla="*/ 0 w 591833"/>
                <a:gd name="connsiteY14" fmla="*/ 535555 h 774054"/>
                <a:gd name="connsiteX0" fmla="*/ 0 w 591950"/>
                <a:gd name="connsiteY0" fmla="*/ 535555 h 774054"/>
                <a:gd name="connsiteX1" fmla="*/ 0 w 591950"/>
                <a:gd name="connsiteY1" fmla="*/ 238072 h 774054"/>
                <a:gd name="connsiteX2" fmla="*/ 41899 w 591950"/>
                <a:gd name="connsiteY2" fmla="*/ 164557 h 774054"/>
                <a:gd name="connsiteX3" fmla="*/ 301844 w 591950"/>
                <a:gd name="connsiteY3" fmla="*/ 11541 h 774054"/>
                <a:gd name="connsiteX4" fmla="*/ 389062 w 591950"/>
                <a:gd name="connsiteY4" fmla="*/ 11541 h 774054"/>
                <a:gd name="connsiteX5" fmla="*/ 585544 w 591950"/>
                <a:gd name="connsiteY5" fmla="*/ 127200 h 774054"/>
                <a:gd name="connsiteX6" fmla="*/ 590893 w 591950"/>
                <a:gd name="connsiteY6" fmla="*/ 130348 h 774054"/>
                <a:gd name="connsiteX7" fmla="*/ 591833 w 591950"/>
                <a:gd name="connsiteY7" fmla="*/ 188890 h 774054"/>
                <a:gd name="connsiteX8" fmla="*/ 591833 w 591950"/>
                <a:gd name="connsiteY8" fmla="*/ 594655 h 774054"/>
                <a:gd name="connsiteX9" fmla="*/ 590893 w 591950"/>
                <a:gd name="connsiteY9" fmla="*/ 644134 h 774054"/>
                <a:gd name="connsiteX10" fmla="*/ 563205 w 591950"/>
                <a:gd name="connsiteY10" fmla="*/ 660433 h 774054"/>
                <a:gd name="connsiteX11" fmla="*/ 389062 w 591950"/>
                <a:gd name="connsiteY11" fmla="*/ 762941 h 774054"/>
                <a:gd name="connsiteX12" fmla="*/ 345453 w 591950"/>
                <a:gd name="connsiteY12" fmla="*/ 774054 h 774054"/>
                <a:gd name="connsiteX13" fmla="*/ 301844 w 591950"/>
                <a:gd name="connsiteY13" fmla="*/ 762941 h 774054"/>
                <a:gd name="connsiteX14" fmla="*/ 41899 w 591950"/>
                <a:gd name="connsiteY14" fmla="*/ 609926 h 774054"/>
                <a:gd name="connsiteX15" fmla="*/ 0 w 591950"/>
                <a:gd name="connsiteY15" fmla="*/ 535555 h 774054"/>
                <a:gd name="connsiteX0" fmla="*/ 591833 w 683273"/>
                <a:gd name="connsiteY0" fmla="*/ 188890 h 774054"/>
                <a:gd name="connsiteX1" fmla="*/ 591833 w 683273"/>
                <a:gd name="connsiteY1" fmla="*/ 594655 h 774054"/>
                <a:gd name="connsiteX2" fmla="*/ 590893 w 683273"/>
                <a:gd name="connsiteY2" fmla="*/ 644134 h 774054"/>
                <a:gd name="connsiteX3" fmla="*/ 563205 w 683273"/>
                <a:gd name="connsiteY3" fmla="*/ 660433 h 774054"/>
                <a:gd name="connsiteX4" fmla="*/ 389062 w 683273"/>
                <a:gd name="connsiteY4" fmla="*/ 762941 h 774054"/>
                <a:gd name="connsiteX5" fmla="*/ 345453 w 683273"/>
                <a:gd name="connsiteY5" fmla="*/ 774054 h 774054"/>
                <a:gd name="connsiteX6" fmla="*/ 301844 w 683273"/>
                <a:gd name="connsiteY6" fmla="*/ 762941 h 774054"/>
                <a:gd name="connsiteX7" fmla="*/ 41899 w 683273"/>
                <a:gd name="connsiteY7" fmla="*/ 609926 h 774054"/>
                <a:gd name="connsiteX8" fmla="*/ 0 w 683273"/>
                <a:gd name="connsiteY8" fmla="*/ 535555 h 774054"/>
                <a:gd name="connsiteX9" fmla="*/ 0 w 683273"/>
                <a:gd name="connsiteY9" fmla="*/ 238072 h 774054"/>
                <a:gd name="connsiteX10" fmla="*/ 41899 w 683273"/>
                <a:gd name="connsiteY10" fmla="*/ 164557 h 774054"/>
                <a:gd name="connsiteX11" fmla="*/ 301844 w 683273"/>
                <a:gd name="connsiteY11" fmla="*/ 11541 h 774054"/>
                <a:gd name="connsiteX12" fmla="*/ 389062 w 683273"/>
                <a:gd name="connsiteY12" fmla="*/ 11541 h 774054"/>
                <a:gd name="connsiteX13" fmla="*/ 585544 w 683273"/>
                <a:gd name="connsiteY13" fmla="*/ 127200 h 774054"/>
                <a:gd name="connsiteX14" fmla="*/ 590893 w 683273"/>
                <a:gd name="connsiteY14" fmla="*/ 130348 h 774054"/>
                <a:gd name="connsiteX15" fmla="*/ 683273 w 683273"/>
                <a:gd name="connsiteY15" fmla="*/ 280330 h 774054"/>
                <a:gd name="connsiteX0" fmla="*/ 591833 w 591950"/>
                <a:gd name="connsiteY0" fmla="*/ 188890 h 774054"/>
                <a:gd name="connsiteX1" fmla="*/ 591833 w 591950"/>
                <a:gd name="connsiteY1" fmla="*/ 594655 h 774054"/>
                <a:gd name="connsiteX2" fmla="*/ 590893 w 591950"/>
                <a:gd name="connsiteY2" fmla="*/ 644134 h 774054"/>
                <a:gd name="connsiteX3" fmla="*/ 563205 w 591950"/>
                <a:gd name="connsiteY3" fmla="*/ 660433 h 774054"/>
                <a:gd name="connsiteX4" fmla="*/ 389062 w 591950"/>
                <a:gd name="connsiteY4" fmla="*/ 762941 h 774054"/>
                <a:gd name="connsiteX5" fmla="*/ 345453 w 591950"/>
                <a:gd name="connsiteY5" fmla="*/ 774054 h 774054"/>
                <a:gd name="connsiteX6" fmla="*/ 301844 w 591950"/>
                <a:gd name="connsiteY6" fmla="*/ 762941 h 774054"/>
                <a:gd name="connsiteX7" fmla="*/ 41899 w 591950"/>
                <a:gd name="connsiteY7" fmla="*/ 609926 h 774054"/>
                <a:gd name="connsiteX8" fmla="*/ 0 w 591950"/>
                <a:gd name="connsiteY8" fmla="*/ 535555 h 774054"/>
                <a:gd name="connsiteX9" fmla="*/ 0 w 591950"/>
                <a:gd name="connsiteY9" fmla="*/ 238072 h 774054"/>
                <a:gd name="connsiteX10" fmla="*/ 41899 w 591950"/>
                <a:gd name="connsiteY10" fmla="*/ 164557 h 774054"/>
                <a:gd name="connsiteX11" fmla="*/ 301844 w 591950"/>
                <a:gd name="connsiteY11" fmla="*/ 11541 h 774054"/>
                <a:gd name="connsiteX12" fmla="*/ 389062 w 591950"/>
                <a:gd name="connsiteY12" fmla="*/ 11541 h 774054"/>
                <a:gd name="connsiteX13" fmla="*/ 585544 w 591950"/>
                <a:gd name="connsiteY13" fmla="*/ 127200 h 774054"/>
                <a:gd name="connsiteX14" fmla="*/ 590893 w 591950"/>
                <a:gd name="connsiteY14" fmla="*/ 130348 h 774054"/>
                <a:gd name="connsiteX0" fmla="*/ 591833 w 591833"/>
                <a:gd name="connsiteY0" fmla="*/ 594655 h 774054"/>
                <a:gd name="connsiteX1" fmla="*/ 590893 w 591833"/>
                <a:gd name="connsiteY1" fmla="*/ 644134 h 774054"/>
                <a:gd name="connsiteX2" fmla="*/ 563205 w 591833"/>
                <a:gd name="connsiteY2" fmla="*/ 660433 h 774054"/>
                <a:gd name="connsiteX3" fmla="*/ 389062 w 591833"/>
                <a:gd name="connsiteY3" fmla="*/ 762941 h 774054"/>
                <a:gd name="connsiteX4" fmla="*/ 345453 w 591833"/>
                <a:gd name="connsiteY4" fmla="*/ 774054 h 774054"/>
                <a:gd name="connsiteX5" fmla="*/ 301844 w 591833"/>
                <a:gd name="connsiteY5" fmla="*/ 762941 h 774054"/>
                <a:gd name="connsiteX6" fmla="*/ 41899 w 591833"/>
                <a:gd name="connsiteY6" fmla="*/ 609926 h 774054"/>
                <a:gd name="connsiteX7" fmla="*/ 0 w 591833"/>
                <a:gd name="connsiteY7" fmla="*/ 535555 h 774054"/>
                <a:gd name="connsiteX8" fmla="*/ 0 w 591833"/>
                <a:gd name="connsiteY8" fmla="*/ 238072 h 774054"/>
                <a:gd name="connsiteX9" fmla="*/ 41899 w 591833"/>
                <a:gd name="connsiteY9" fmla="*/ 164557 h 774054"/>
                <a:gd name="connsiteX10" fmla="*/ 301844 w 591833"/>
                <a:gd name="connsiteY10" fmla="*/ 11541 h 774054"/>
                <a:gd name="connsiteX11" fmla="*/ 389062 w 591833"/>
                <a:gd name="connsiteY11" fmla="*/ 11541 h 774054"/>
                <a:gd name="connsiteX12" fmla="*/ 585544 w 591833"/>
                <a:gd name="connsiteY12" fmla="*/ 127200 h 774054"/>
                <a:gd name="connsiteX13" fmla="*/ 590893 w 591833"/>
                <a:gd name="connsiteY13" fmla="*/ 130348 h 774054"/>
                <a:gd name="connsiteX0" fmla="*/ 590893 w 590893"/>
                <a:gd name="connsiteY0" fmla="*/ 644134 h 774054"/>
                <a:gd name="connsiteX1" fmla="*/ 563205 w 590893"/>
                <a:gd name="connsiteY1" fmla="*/ 660433 h 774054"/>
                <a:gd name="connsiteX2" fmla="*/ 389062 w 590893"/>
                <a:gd name="connsiteY2" fmla="*/ 762941 h 774054"/>
                <a:gd name="connsiteX3" fmla="*/ 345453 w 590893"/>
                <a:gd name="connsiteY3" fmla="*/ 774054 h 774054"/>
                <a:gd name="connsiteX4" fmla="*/ 301844 w 590893"/>
                <a:gd name="connsiteY4" fmla="*/ 762941 h 774054"/>
                <a:gd name="connsiteX5" fmla="*/ 41899 w 590893"/>
                <a:gd name="connsiteY5" fmla="*/ 609926 h 774054"/>
                <a:gd name="connsiteX6" fmla="*/ 0 w 590893"/>
                <a:gd name="connsiteY6" fmla="*/ 535555 h 774054"/>
                <a:gd name="connsiteX7" fmla="*/ 0 w 590893"/>
                <a:gd name="connsiteY7" fmla="*/ 238072 h 774054"/>
                <a:gd name="connsiteX8" fmla="*/ 41899 w 590893"/>
                <a:gd name="connsiteY8" fmla="*/ 164557 h 774054"/>
                <a:gd name="connsiteX9" fmla="*/ 301844 w 590893"/>
                <a:gd name="connsiteY9" fmla="*/ 11541 h 774054"/>
                <a:gd name="connsiteX10" fmla="*/ 389062 w 590893"/>
                <a:gd name="connsiteY10" fmla="*/ 11541 h 774054"/>
                <a:gd name="connsiteX11" fmla="*/ 585544 w 590893"/>
                <a:gd name="connsiteY11" fmla="*/ 127200 h 774054"/>
                <a:gd name="connsiteX12" fmla="*/ 590893 w 590893"/>
                <a:gd name="connsiteY12" fmla="*/ 130348 h 7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93" h="774054">
                  <a:moveTo>
                    <a:pt x="590893" y="644134"/>
                  </a:moveTo>
                  <a:lnTo>
                    <a:pt x="563205" y="660433"/>
                  </a:lnTo>
                  <a:lnTo>
                    <a:pt x="389062" y="762941"/>
                  </a:lnTo>
                  <a:cubicBezTo>
                    <a:pt x="375381" y="770635"/>
                    <a:pt x="359990" y="774054"/>
                    <a:pt x="345453" y="774054"/>
                  </a:cubicBezTo>
                  <a:cubicBezTo>
                    <a:pt x="330062" y="774054"/>
                    <a:pt x="315525" y="770635"/>
                    <a:pt x="301844" y="762941"/>
                  </a:cubicBezTo>
                  <a:lnTo>
                    <a:pt x="41899" y="609926"/>
                  </a:lnTo>
                  <a:cubicBezTo>
                    <a:pt x="15392" y="594539"/>
                    <a:pt x="0" y="566329"/>
                    <a:pt x="0" y="535555"/>
                  </a:cubicBezTo>
                  <a:lnTo>
                    <a:pt x="0" y="238072"/>
                  </a:lnTo>
                  <a:cubicBezTo>
                    <a:pt x="0" y="208153"/>
                    <a:pt x="15392" y="179944"/>
                    <a:pt x="41899" y="164557"/>
                  </a:cubicBezTo>
                  <a:lnTo>
                    <a:pt x="301844" y="11541"/>
                  </a:lnTo>
                  <a:cubicBezTo>
                    <a:pt x="328352" y="-3846"/>
                    <a:pt x="361700" y="-3846"/>
                    <a:pt x="389062" y="11541"/>
                  </a:cubicBezTo>
                  <a:lnTo>
                    <a:pt x="585544" y="127200"/>
                  </a:lnTo>
                  <a:lnTo>
                    <a:pt x="590893" y="130348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C7F92-1027-40A5-98D8-E6940CE4EA87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658571" y="6033107"/>
              <a:ext cx="690906" cy="375951"/>
            </a:xfrm>
            <a:custGeom>
              <a:avLst/>
              <a:gdLst>
                <a:gd name="connsiteX0" fmla="*/ 0 w 690906"/>
                <a:gd name="connsiteY0" fmla="*/ 137452 h 375951"/>
                <a:gd name="connsiteX1" fmla="*/ 0 w 690906"/>
                <a:gd name="connsiteY1" fmla="*/ 39259 h 375951"/>
                <a:gd name="connsiteX2" fmla="*/ 0 w 690906"/>
                <a:gd name="connsiteY2" fmla="*/ 0 h 375951"/>
                <a:gd name="connsiteX3" fmla="*/ 690906 w 690906"/>
                <a:gd name="connsiteY3" fmla="*/ 0 h 375951"/>
                <a:gd name="connsiteX4" fmla="*/ 690906 w 690906"/>
                <a:gd name="connsiteY4" fmla="*/ 11951 h 375951"/>
                <a:gd name="connsiteX5" fmla="*/ 690906 w 690906"/>
                <a:gd name="connsiteY5" fmla="*/ 137452 h 375951"/>
                <a:gd name="connsiteX6" fmla="*/ 649007 w 690906"/>
                <a:gd name="connsiteY6" fmla="*/ 211823 h 375951"/>
                <a:gd name="connsiteX7" fmla="*/ 389062 w 690906"/>
                <a:gd name="connsiteY7" fmla="*/ 364838 h 375951"/>
                <a:gd name="connsiteX8" fmla="*/ 345453 w 690906"/>
                <a:gd name="connsiteY8" fmla="*/ 375951 h 375951"/>
                <a:gd name="connsiteX9" fmla="*/ 301844 w 690906"/>
                <a:gd name="connsiteY9" fmla="*/ 364838 h 375951"/>
                <a:gd name="connsiteX10" fmla="*/ 41899 w 690906"/>
                <a:gd name="connsiteY10" fmla="*/ 211823 h 375951"/>
                <a:gd name="connsiteX11" fmla="*/ 0 w 690906"/>
                <a:gd name="connsiteY11" fmla="*/ 137452 h 375951"/>
                <a:gd name="connsiteX0" fmla="*/ 0 w 690906"/>
                <a:gd name="connsiteY0" fmla="*/ 137453 h 375952"/>
                <a:gd name="connsiteX1" fmla="*/ 0 w 690906"/>
                <a:gd name="connsiteY1" fmla="*/ 39260 h 375952"/>
                <a:gd name="connsiteX2" fmla="*/ 0 w 690906"/>
                <a:gd name="connsiteY2" fmla="*/ 1 h 375952"/>
                <a:gd name="connsiteX3" fmla="*/ 208941 w 690906"/>
                <a:gd name="connsiteY3" fmla="*/ 0 h 375952"/>
                <a:gd name="connsiteX4" fmla="*/ 690906 w 690906"/>
                <a:gd name="connsiteY4" fmla="*/ 1 h 375952"/>
                <a:gd name="connsiteX5" fmla="*/ 690906 w 690906"/>
                <a:gd name="connsiteY5" fmla="*/ 11952 h 375952"/>
                <a:gd name="connsiteX6" fmla="*/ 690906 w 690906"/>
                <a:gd name="connsiteY6" fmla="*/ 137453 h 375952"/>
                <a:gd name="connsiteX7" fmla="*/ 649007 w 690906"/>
                <a:gd name="connsiteY7" fmla="*/ 211824 h 375952"/>
                <a:gd name="connsiteX8" fmla="*/ 389062 w 690906"/>
                <a:gd name="connsiteY8" fmla="*/ 364839 h 375952"/>
                <a:gd name="connsiteX9" fmla="*/ 345453 w 690906"/>
                <a:gd name="connsiteY9" fmla="*/ 375952 h 375952"/>
                <a:gd name="connsiteX10" fmla="*/ 301844 w 690906"/>
                <a:gd name="connsiteY10" fmla="*/ 364839 h 375952"/>
                <a:gd name="connsiteX11" fmla="*/ 41899 w 690906"/>
                <a:gd name="connsiteY11" fmla="*/ 211824 h 375952"/>
                <a:gd name="connsiteX12" fmla="*/ 0 w 690906"/>
                <a:gd name="connsiteY12" fmla="*/ 137453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12" fmla="*/ 300381 w 690906"/>
                <a:gd name="connsiteY12" fmla="*/ 91440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0" fmla="*/ 690906 w 690906"/>
                <a:gd name="connsiteY0" fmla="*/ 0 h 375951"/>
                <a:gd name="connsiteX1" fmla="*/ 690906 w 690906"/>
                <a:gd name="connsiteY1" fmla="*/ 11951 h 375951"/>
                <a:gd name="connsiteX2" fmla="*/ 690906 w 690906"/>
                <a:gd name="connsiteY2" fmla="*/ 137452 h 375951"/>
                <a:gd name="connsiteX3" fmla="*/ 649007 w 690906"/>
                <a:gd name="connsiteY3" fmla="*/ 211823 h 375951"/>
                <a:gd name="connsiteX4" fmla="*/ 389062 w 690906"/>
                <a:gd name="connsiteY4" fmla="*/ 364838 h 375951"/>
                <a:gd name="connsiteX5" fmla="*/ 345453 w 690906"/>
                <a:gd name="connsiteY5" fmla="*/ 375951 h 375951"/>
                <a:gd name="connsiteX6" fmla="*/ 301844 w 690906"/>
                <a:gd name="connsiteY6" fmla="*/ 364838 h 375951"/>
                <a:gd name="connsiteX7" fmla="*/ 41899 w 690906"/>
                <a:gd name="connsiteY7" fmla="*/ 211823 h 375951"/>
                <a:gd name="connsiteX8" fmla="*/ 0 w 690906"/>
                <a:gd name="connsiteY8" fmla="*/ 137452 h 375951"/>
                <a:gd name="connsiteX9" fmla="*/ 0 w 690906"/>
                <a:gd name="connsiteY9" fmla="*/ 39259 h 375951"/>
                <a:gd name="connsiteX10" fmla="*/ 0 w 690906"/>
                <a:gd name="connsiteY10" fmla="*/ 0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906" h="375951">
                  <a:moveTo>
                    <a:pt x="690906" y="0"/>
                  </a:moveTo>
                  <a:lnTo>
                    <a:pt x="690906" y="11951"/>
                  </a:lnTo>
                  <a:lnTo>
                    <a:pt x="690906" y="137452"/>
                  </a:lnTo>
                  <a:cubicBezTo>
                    <a:pt x="690906" y="168226"/>
                    <a:pt x="674660" y="196436"/>
                    <a:pt x="649007" y="211823"/>
                  </a:cubicBezTo>
                  <a:lnTo>
                    <a:pt x="389062" y="364838"/>
                  </a:lnTo>
                  <a:cubicBezTo>
                    <a:pt x="375381" y="372532"/>
                    <a:pt x="359990" y="375951"/>
                    <a:pt x="345453" y="375951"/>
                  </a:cubicBezTo>
                  <a:cubicBezTo>
                    <a:pt x="330062" y="375951"/>
                    <a:pt x="315525" y="372532"/>
                    <a:pt x="301844" y="364838"/>
                  </a:cubicBezTo>
                  <a:lnTo>
                    <a:pt x="41899" y="211823"/>
                  </a:lnTo>
                  <a:cubicBezTo>
                    <a:pt x="15392" y="196436"/>
                    <a:pt x="0" y="168226"/>
                    <a:pt x="0" y="137452"/>
                  </a:cubicBezTo>
                  <a:lnTo>
                    <a:pt x="0" y="3925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718CF6-25BF-47D0-AB9A-820343075D91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941553" y="6607553"/>
              <a:ext cx="197485" cy="303409"/>
            </a:xfrm>
            <a:custGeom>
              <a:avLst/>
              <a:gdLst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97485 w 197485"/>
                <a:gd name="connsiteY3" fmla="*/ 0 h 303409"/>
                <a:gd name="connsiteX4" fmla="*/ 197485 w 197485"/>
                <a:gd name="connsiteY4" fmla="*/ 303409 h 303409"/>
                <a:gd name="connsiteX5" fmla="*/ 41899 w 197485"/>
                <a:gd name="connsiteY5" fmla="*/ 211825 h 303409"/>
                <a:gd name="connsiteX6" fmla="*/ 0 w 197485"/>
                <a:gd name="connsiteY6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7485 w 197485"/>
                <a:gd name="connsiteY5" fmla="*/ 303409 h 303409"/>
                <a:gd name="connsiteX6" fmla="*/ 41899 w 197485"/>
                <a:gd name="connsiteY6" fmla="*/ 211825 h 303409"/>
                <a:gd name="connsiteX7" fmla="*/ 0 w 197485"/>
                <a:gd name="connsiteY7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5579 w 197485"/>
                <a:gd name="connsiteY5" fmla="*/ 102871 h 303409"/>
                <a:gd name="connsiteX6" fmla="*/ 197485 w 197485"/>
                <a:gd name="connsiteY6" fmla="*/ 303409 h 303409"/>
                <a:gd name="connsiteX7" fmla="*/ 41899 w 197485"/>
                <a:gd name="connsiteY7" fmla="*/ 211825 h 303409"/>
                <a:gd name="connsiteX8" fmla="*/ 0 w 197485"/>
                <a:gd name="connsiteY8" fmla="*/ 137453 h 303409"/>
                <a:gd name="connsiteX0" fmla="*/ 195579 w 287019"/>
                <a:gd name="connsiteY0" fmla="*/ 102871 h 303409"/>
                <a:gd name="connsiteX1" fmla="*/ 197485 w 287019"/>
                <a:gd name="connsiteY1" fmla="*/ 303409 h 303409"/>
                <a:gd name="connsiteX2" fmla="*/ 41899 w 287019"/>
                <a:gd name="connsiteY2" fmla="*/ 211825 h 303409"/>
                <a:gd name="connsiteX3" fmla="*/ 0 w 287019"/>
                <a:gd name="connsiteY3" fmla="*/ 137453 h 303409"/>
                <a:gd name="connsiteX4" fmla="*/ 0 w 287019"/>
                <a:gd name="connsiteY4" fmla="*/ 39261 h 303409"/>
                <a:gd name="connsiteX5" fmla="*/ 0 w 287019"/>
                <a:gd name="connsiteY5" fmla="*/ 0 h 303409"/>
                <a:gd name="connsiteX6" fmla="*/ 104139 w 287019"/>
                <a:gd name="connsiteY6" fmla="*/ 1 h 303409"/>
                <a:gd name="connsiteX7" fmla="*/ 197485 w 287019"/>
                <a:gd name="connsiteY7" fmla="*/ 0 h 303409"/>
                <a:gd name="connsiteX8" fmla="*/ 287019 w 287019"/>
                <a:gd name="connsiteY8" fmla="*/ 194311 h 303409"/>
                <a:gd name="connsiteX0" fmla="*/ 195579 w 197485"/>
                <a:gd name="connsiteY0" fmla="*/ 102871 h 303409"/>
                <a:gd name="connsiteX1" fmla="*/ 197485 w 197485"/>
                <a:gd name="connsiteY1" fmla="*/ 303409 h 303409"/>
                <a:gd name="connsiteX2" fmla="*/ 41899 w 197485"/>
                <a:gd name="connsiteY2" fmla="*/ 211825 h 303409"/>
                <a:gd name="connsiteX3" fmla="*/ 0 w 197485"/>
                <a:gd name="connsiteY3" fmla="*/ 137453 h 303409"/>
                <a:gd name="connsiteX4" fmla="*/ 0 w 197485"/>
                <a:gd name="connsiteY4" fmla="*/ 39261 h 303409"/>
                <a:gd name="connsiteX5" fmla="*/ 0 w 197485"/>
                <a:gd name="connsiteY5" fmla="*/ 0 h 303409"/>
                <a:gd name="connsiteX6" fmla="*/ 104139 w 197485"/>
                <a:gd name="connsiteY6" fmla="*/ 1 h 303409"/>
                <a:gd name="connsiteX7" fmla="*/ 197485 w 197485"/>
                <a:gd name="connsiteY7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6" fmla="*/ 197485 w 197485"/>
                <a:gd name="connsiteY6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85" h="303409">
                  <a:moveTo>
                    <a:pt x="197485" y="303409"/>
                  </a:moveTo>
                  <a:lnTo>
                    <a:pt x="41899" y="211825"/>
                  </a:lnTo>
                  <a:cubicBezTo>
                    <a:pt x="15392" y="196437"/>
                    <a:pt x="0" y="168227"/>
                    <a:pt x="0" y="137453"/>
                  </a:cubicBezTo>
                  <a:lnTo>
                    <a:pt x="0" y="3926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4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74DA7-4296-43F2-B839-D45B1BD1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2162175"/>
            <a:ext cx="7175500" cy="18002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8EDBA-BFA1-4BC9-A1A4-B6A38993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950" y="3989389"/>
            <a:ext cx="7175500" cy="10207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A7B3CC-879C-4A16-9A49-074A3D007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57F86AE5-E563-485B-AD6B-8F2135BDA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804525" cy="6858001"/>
          </a:xfrm>
          <a:custGeom>
            <a:avLst/>
            <a:gdLst>
              <a:gd name="connsiteX0" fmla="*/ 0 w 3804525"/>
              <a:gd name="connsiteY0" fmla="*/ 580783 h 6858001"/>
              <a:gd name="connsiteX1" fmla="*/ 1283437 w 3804525"/>
              <a:gd name="connsiteY1" fmla="*/ 580783 h 6858001"/>
              <a:gd name="connsiteX2" fmla="*/ 1853053 w 3804525"/>
              <a:gd name="connsiteY2" fmla="*/ 904036 h 6858001"/>
              <a:gd name="connsiteX3" fmla="*/ 3143701 w 3804525"/>
              <a:gd name="connsiteY3" fmla="*/ 3094972 h 6858001"/>
              <a:gd name="connsiteX4" fmla="*/ 3237435 w 3804525"/>
              <a:gd name="connsiteY4" fmla="*/ 3425408 h 6858001"/>
              <a:gd name="connsiteX5" fmla="*/ 3143701 w 3804525"/>
              <a:gd name="connsiteY5" fmla="*/ 3763027 h 6858001"/>
              <a:gd name="connsiteX6" fmla="*/ 1853053 w 3804525"/>
              <a:gd name="connsiteY6" fmla="*/ 5946780 h 6858001"/>
              <a:gd name="connsiteX7" fmla="*/ 1283437 w 3804525"/>
              <a:gd name="connsiteY7" fmla="*/ 6277216 h 6858001"/>
              <a:gd name="connsiteX8" fmla="*/ 0 w 3804525"/>
              <a:gd name="connsiteY8" fmla="*/ 6277216 h 6858001"/>
              <a:gd name="connsiteX9" fmla="*/ 0 w 3804525"/>
              <a:gd name="connsiteY9" fmla="*/ 0 h 6858001"/>
              <a:gd name="connsiteX10" fmla="*/ 35527 w 3804525"/>
              <a:gd name="connsiteY10" fmla="*/ 0 h 6858001"/>
              <a:gd name="connsiteX11" fmla="*/ 1440378 w 3804525"/>
              <a:gd name="connsiteY11" fmla="*/ 0 h 6858001"/>
              <a:gd name="connsiteX12" fmla="*/ 2168460 w 3804525"/>
              <a:gd name="connsiteY12" fmla="*/ 415380 h 6858001"/>
              <a:gd name="connsiteX13" fmla="*/ 3683884 w 3804525"/>
              <a:gd name="connsiteY13" fmla="*/ 3000906 h 6858001"/>
              <a:gd name="connsiteX14" fmla="*/ 3683884 w 3804525"/>
              <a:gd name="connsiteY14" fmla="*/ 3857096 h 6858001"/>
              <a:gd name="connsiteX15" fmla="*/ 2168460 w 3804525"/>
              <a:gd name="connsiteY15" fmla="*/ 6434145 h 6858001"/>
              <a:gd name="connsiteX16" fmla="*/ 1440378 w 3804525"/>
              <a:gd name="connsiteY16" fmla="*/ 6858001 h 6858001"/>
              <a:gd name="connsiteX17" fmla="*/ 74458 w 3804525"/>
              <a:gd name="connsiteY17" fmla="*/ 6858001 h 6858001"/>
              <a:gd name="connsiteX18" fmla="*/ 0 w 3804525"/>
              <a:gd name="connsiteY18" fmla="*/ 6858001 h 6858001"/>
              <a:gd name="connsiteX19" fmla="*/ 0 w 3804525"/>
              <a:gd name="connsiteY19" fmla="*/ 6392150 h 6858001"/>
              <a:gd name="connsiteX20" fmla="*/ 1283437 w 3804525"/>
              <a:gd name="connsiteY20" fmla="*/ 6392150 h 6858001"/>
              <a:gd name="connsiteX21" fmla="*/ 1953997 w 3804525"/>
              <a:gd name="connsiteY21" fmla="*/ 6004247 h 6858001"/>
              <a:gd name="connsiteX22" fmla="*/ 3244645 w 3804525"/>
              <a:gd name="connsiteY22" fmla="*/ 3820495 h 6858001"/>
              <a:gd name="connsiteX23" fmla="*/ 3352800 w 3804525"/>
              <a:gd name="connsiteY23" fmla="*/ 3425408 h 6858001"/>
              <a:gd name="connsiteX24" fmla="*/ 3244645 w 3804525"/>
              <a:gd name="connsiteY24" fmla="*/ 3037505 h 6858001"/>
              <a:gd name="connsiteX25" fmla="*/ 1953997 w 3804525"/>
              <a:gd name="connsiteY25" fmla="*/ 846569 h 6858001"/>
              <a:gd name="connsiteX26" fmla="*/ 1283437 w 3804525"/>
              <a:gd name="connsiteY26" fmla="*/ 465849 h 6858001"/>
              <a:gd name="connsiteX27" fmla="*/ 0 w 3804525"/>
              <a:gd name="connsiteY27" fmla="*/ 46584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04525" h="6858001">
                <a:moveTo>
                  <a:pt x="0" y="580783"/>
                </a:moveTo>
                <a:cubicBezTo>
                  <a:pt x="1283437" y="580783"/>
                  <a:pt x="1283437" y="580783"/>
                  <a:pt x="1283437" y="580783"/>
                </a:cubicBezTo>
                <a:cubicBezTo>
                  <a:pt x="1514168" y="580783"/>
                  <a:pt x="1737688" y="702901"/>
                  <a:pt x="1853053" y="904036"/>
                </a:cubicBezTo>
                <a:cubicBezTo>
                  <a:pt x="3143701" y="3094972"/>
                  <a:pt x="3143701" y="3094972"/>
                  <a:pt x="3143701" y="3094972"/>
                </a:cubicBezTo>
                <a:cubicBezTo>
                  <a:pt x="3201383" y="3195540"/>
                  <a:pt x="3237435" y="3310474"/>
                  <a:pt x="3237435" y="3425408"/>
                </a:cubicBezTo>
                <a:cubicBezTo>
                  <a:pt x="3237435" y="3547526"/>
                  <a:pt x="3201383" y="3662460"/>
                  <a:pt x="3143701" y="3763027"/>
                </a:cubicBezTo>
                <a:cubicBezTo>
                  <a:pt x="1853053" y="5946780"/>
                  <a:pt x="1853053" y="5946780"/>
                  <a:pt x="1853053" y="5946780"/>
                </a:cubicBezTo>
                <a:cubicBezTo>
                  <a:pt x="1737688" y="6147915"/>
                  <a:pt x="1514168" y="6277216"/>
                  <a:pt x="1283437" y="6277216"/>
                </a:cubicBezTo>
                <a:cubicBezTo>
                  <a:pt x="0" y="6277216"/>
                  <a:pt x="0" y="6277216"/>
                  <a:pt x="0" y="6277216"/>
                </a:cubicBezTo>
                <a:close/>
                <a:moveTo>
                  <a:pt x="0" y="0"/>
                </a:moveTo>
                <a:lnTo>
                  <a:pt x="35527" y="0"/>
                </a:lnTo>
                <a:cubicBezTo>
                  <a:pt x="1440378" y="0"/>
                  <a:pt x="1440378" y="0"/>
                  <a:pt x="1440378" y="0"/>
                </a:cubicBezTo>
                <a:cubicBezTo>
                  <a:pt x="1745156" y="0"/>
                  <a:pt x="2016071" y="161065"/>
                  <a:pt x="2168460" y="415380"/>
                </a:cubicBezTo>
                <a:cubicBezTo>
                  <a:pt x="3683884" y="3000906"/>
                  <a:pt x="3683884" y="3000906"/>
                  <a:pt x="3683884" y="3000906"/>
                </a:cubicBezTo>
                <a:cubicBezTo>
                  <a:pt x="3844739" y="3263697"/>
                  <a:pt x="3844739" y="3594304"/>
                  <a:pt x="3683884" y="3857096"/>
                </a:cubicBezTo>
                <a:cubicBezTo>
                  <a:pt x="2168460" y="6434145"/>
                  <a:pt x="2168460" y="6434145"/>
                  <a:pt x="2168460" y="6434145"/>
                </a:cubicBezTo>
                <a:cubicBezTo>
                  <a:pt x="2016071" y="6696936"/>
                  <a:pt x="1745156" y="6858001"/>
                  <a:pt x="1440378" y="6858001"/>
                </a:cubicBezTo>
                <a:cubicBezTo>
                  <a:pt x="887968" y="6858001"/>
                  <a:pt x="439135" y="6858001"/>
                  <a:pt x="74458" y="6858001"/>
                </a:cubicBezTo>
                <a:lnTo>
                  <a:pt x="0" y="6858001"/>
                </a:lnTo>
                <a:lnTo>
                  <a:pt x="0" y="6392150"/>
                </a:lnTo>
                <a:cubicBezTo>
                  <a:pt x="1283437" y="6392150"/>
                  <a:pt x="1283437" y="6392150"/>
                  <a:pt x="1283437" y="6392150"/>
                </a:cubicBezTo>
                <a:cubicBezTo>
                  <a:pt x="1557430" y="6392150"/>
                  <a:pt x="1817001" y="6241299"/>
                  <a:pt x="1953997" y="6004247"/>
                </a:cubicBezTo>
                <a:cubicBezTo>
                  <a:pt x="3244645" y="3820495"/>
                  <a:pt x="3244645" y="3820495"/>
                  <a:pt x="3244645" y="3820495"/>
                </a:cubicBezTo>
                <a:cubicBezTo>
                  <a:pt x="3316749" y="3705560"/>
                  <a:pt x="3352800" y="3569076"/>
                  <a:pt x="3352800" y="3425408"/>
                </a:cubicBezTo>
                <a:cubicBezTo>
                  <a:pt x="3352800" y="3288923"/>
                  <a:pt x="3316749" y="3152439"/>
                  <a:pt x="3244645" y="3037505"/>
                </a:cubicBezTo>
                <a:cubicBezTo>
                  <a:pt x="1953997" y="846569"/>
                  <a:pt x="1953997" y="846569"/>
                  <a:pt x="1953997" y="846569"/>
                </a:cubicBezTo>
                <a:cubicBezTo>
                  <a:pt x="1817001" y="609517"/>
                  <a:pt x="1557430" y="465849"/>
                  <a:pt x="1283437" y="465849"/>
                </a:cubicBezTo>
                <a:cubicBezTo>
                  <a:pt x="0" y="465849"/>
                  <a:pt x="0" y="465849"/>
                  <a:pt x="0" y="4658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BC396D4-A7E6-4F98-B284-B4F73589DFD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852576" y="2451148"/>
            <a:ext cx="2319337" cy="1449291"/>
          </a:xfrm>
          <a:custGeom>
            <a:avLst/>
            <a:gdLst>
              <a:gd name="connsiteX0" fmla="*/ 0 w 2319337"/>
              <a:gd name="connsiteY0" fmla="*/ 1447463 h 1449291"/>
              <a:gd name="connsiteX1" fmla="*/ 0 w 2319337"/>
              <a:gd name="connsiteY1" fmla="*/ 1333979 h 1449291"/>
              <a:gd name="connsiteX2" fmla="*/ 0 w 2319337"/>
              <a:gd name="connsiteY2" fmla="*/ 799541 h 1449291"/>
              <a:gd name="connsiteX3" fmla="*/ 140479 w 2319337"/>
              <a:gd name="connsiteY3" fmla="*/ 553308 h 1449291"/>
              <a:gd name="connsiteX4" fmla="*/ 1014889 w 2319337"/>
              <a:gd name="connsiteY4" fmla="*/ 40800 h 1449291"/>
              <a:gd name="connsiteX5" fmla="*/ 1304448 w 2319337"/>
              <a:gd name="connsiteY5" fmla="*/ 40800 h 1449291"/>
              <a:gd name="connsiteX6" fmla="*/ 2175991 w 2319337"/>
              <a:gd name="connsiteY6" fmla="*/ 553308 h 1449291"/>
              <a:gd name="connsiteX7" fmla="*/ 2319337 w 2319337"/>
              <a:gd name="connsiteY7" fmla="*/ 799541 h 1449291"/>
              <a:gd name="connsiteX8" fmla="*/ 2319337 w 2319337"/>
              <a:gd name="connsiteY8" fmla="*/ 1375576 h 1449291"/>
              <a:gd name="connsiteX9" fmla="*/ 2319337 w 2319337"/>
              <a:gd name="connsiteY9" fmla="*/ 1449291 h 1449291"/>
              <a:gd name="connsiteX10" fmla="*/ 2227979 w 2319337"/>
              <a:gd name="connsiteY10" fmla="*/ 1395568 h 1449291"/>
              <a:gd name="connsiteX11" fmla="*/ 1370645 w 2319337"/>
              <a:gd name="connsiteY11" fmla="*/ 891417 h 1449291"/>
              <a:gd name="connsiteX12" fmla="*/ 948694 w 2319337"/>
              <a:gd name="connsiteY12" fmla="*/ 891417 h 1449291"/>
              <a:gd name="connsiteX13" fmla="*/ 95073 w 2319337"/>
              <a:gd name="connsiteY13" fmla="*/ 1391739 h 1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337" h="1449291">
                <a:moveTo>
                  <a:pt x="0" y="1447463"/>
                </a:moveTo>
                <a:lnTo>
                  <a:pt x="0" y="1333979"/>
                </a:lnTo>
                <a:cubicBezTo>
                  <a:pt x="0" y="799541"/>
                  <a:pt x="0" y="799541"/>
                  <a:pt x="0" y="799541"/>
                </a:cubicBezTo>
                <a:cubicBezTo>
                  <a:pt x="0" y="696467"/>
                  <a:pt x="54472" y="604845"/>
                  <a:pt x="140479" y="553308"/>
                </a:cubicBezTo>
                <a:cubicBezTo>
                  <a:pt x="1014889" y="40800"/>
                  <a:pt x="1014889" y="40800"/>
                  <a:pt x="1014889" y="40800"/>
                </a:cubicBezTo>
                <a:cubicBezTo>
                  <a:pt x="1103764" y="-13600"/>
                  <a:pt x="1215574" y="-13600"/>
                  <a:pt x="1304448" y="40800"/>
                </a:cubicBezTo>
                <a:cubicBezTo>
                  <a:pt x="2175991" y="553308"/>
                  <a:pt x="2175991" y="553308"/>
                  <a:pt x="2175991" y="553308"/>
                </a:cubicBezTo>
                <a:cubicBezTo>
                  <a:pt x="2264866" y="604845"/>
                  <a:pt x="2319337" y="696467"/>
                  <a:pt x="2319337" y="799541"/>
                </a:cubicBezTo>
                <a:cubicBezTo>
                  <a:pt x="2319337" y="1048637"/>
                  <a:pt x="2319337" y="1235459"/>
                  <a:pt x="2319337" y="1375576"/>
                </a:cubicBezTo>
                <a:lnTo>
                  <a:pt x="2319337" y="1449291"/>
                </a:lnTo>
                <a:lnTo>
                  <a:pt x="2227979" y="1395568"/>
                </a:lnTo>
                <a:cubicBezTo>
                  <a:pt x="2040388" y="1285257"/>
                  <a:pt x="1767530" y="1124804"/>
                  <a:pt x="1370645" y="891417"/>
                </a:cubicBezTo>
                <a:cubicBezTo>
                  <a:pt x="1241136" y="812143"/>
                  <a:pt x="1078204" y="812143"/>
                  <a:pt x="948694" y="891417"/>
                </a:cubicBezTo>
                <a:cubicBezTo>
                  <a:pt x="948694" y="891417"/>
                  <a:pt x="948694" y="891417"/>
                  <a:pt x="95073" y="1391739"/>
                </a:cubicBezTo>
                <a:close/>
              </a:path>
            </a:pathLst>
          </a:custGeom>
          <a:solidFill>
            <a:srgbClr val="46166B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4424BA-EF40-46F7-9480-1E60C2E1F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177" y="1030288"/>
            <a:ext cx="5809051" cy="63817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E6A005-136A-4055-9E04-3D9DB13A0E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176" y="1879601"/>
            <a:ext cx="5809049" cy="3175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solidFill>
                  <a:srgbClr val="719501"/>
                </a:solidFill>
              </a:defRPr>
            </a:lvl1pPr>
            <a:lvl2pPr marL="0" indent="0">
              <a:lnSpc>
                <a:spcPct val="114000"/>
              </a:lnSpc>
              <a:buNone/>
              <a:defRPr sz="14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Picture Placeholder 54">
            <a:extLst>
              <a:ext uri="{FF2B5EF4-FFF2-40B4-BE49-F238E27FC236}">
                <a16:creationId xmlns:a16="http://schemas.microsoft.com/office/drawing/2014/main" id="{436405CE-60A0-4C29-AC06-9B8542FCA5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70011" y="1485900"/>
            <a:ext cx="3781127" cy="3379788"/>
          </a:xfrm>
          <a:custGeom>
            <a:avLst/>
            <a:gdLst>
              <a:gd name="connsiteX0" fmla="*/ 575233 w 3781127"/>
              <a:gd name="connsiteY0" fmla="*/ 2779748 h 3379788"/>
              <a:gd name="connsiteX1" fmla="*/ 959217 w 3781127"/>
              <a:gd name="connsiteY1" fmla="*/ 2779748 h 3379788"/>
              <a:gd name="connsiteX2" fmla="*/ 1083232 w 3781127"/>
              <a:gd name="connsiteY2" fmla="*/ 2851976 h 3379788"/>
              <a:gd name="connsiteX3" fmla="*/ 1364315 w 3781127"/>
              <a:gd name="connsiteY3" fmla="*/ 3329312 h 3379788"/>
              <a:gd name="connsiteX4" fmla="*/ 1379222 w 3781127"/>
              <a:gd name="connsiteY4" fmla="*/ 3364439 h 3379788"/>
              <a:gd name="connsiteX5" fmla="*/ 1381397 w 3781127"/>
              <a:gd name="connsiteY5" fmla="*/ 3379788 h 3379788"/>
              <a:gd name="connsiteX6" fmla="*/ 1345560 w 3781127"/>
              <a:gd name="connsiteY6" fmla="*/ 3379788 h 3379788"/>
              <a:gd name="connsiteX7" fmla="*/ 1164066 w 3781127"/>
              <a:gd name="connsiteY7" fmla="*/ 3379788 h 3379788"/>
              <a:gd name="connsiteX8" fmla="*/ 805250 w 3781127"/>
              <a:gd name="connsiteY8" fmla="*/ 3170902 h 3379788"/>
              <a:gd name="connsiteX9" fmla="*/ 673787 w 3781127"/>
              <a:gd name="connsiteY9" fmla="*/ 2947344 h 3379788"/>
              <a:gd name="connsiteX10" fmla="*/ 1164066 w 3781127"/>
              <a:gd name="connsiteY10" fmla="*/ 0 h 3379788"/>
              <a:gd name="connsiteX11" fmla="*/ 2616019 w 3781127"/>
              <a:gd name="connsiteY11" fmla="*/ 0 h 3379788"/>
              <a:gd name="connsiteX12" fmla="*/ 2974835 w 3781127"/>
              <a:gd name="connsiteY12" fmla="*/ 204709 h 3379788"/>
              <a:gd name="connsiteX13" fmla="*/ 3721672 w 3781127"/>
              <a:gd name="connsiteY13" fmla="*/ 1478919 h 3379788"/>
              <a:gd name="connsiteX14" fmla="*/ 3721672 w 3781127"/>
              <a:gd name="connsiteY14" fmla="*/ 1900870 h 3379788"/>
              <a:gd name="connsiteX15" fmla="*/ 2974835 w 3781127"/>
              <a:gd name="connsiteY15" fmla="*/ 3170902 h 3379788"/>
              <a:gd name="connsiteX16" fmla="*/ 2616019 w 3781127"/>
              <a:gd name="connsiteY16" fmla="*/ 3379788 h 3379788"/>
              <a:gd name="connsiteX17" fmla="*/ 1422482 w 3781127"/>
              <a:gd name="connsiteY17" fmla="*/ 3379788 h 3379788"/>
              <a:gd name="connsiteX18" fmla="*/ 1406800 w 3781127"/>
              <a:gd name="connsiteY18" fmla="*/ 3379788 h 3379788"/>
              <a:gd name="connsiteX19" fmla="*/ 1403976 w 3781127"/>
              <a:gd name="connsiteY19" fmla="*/ 3358157 h 3379788"/>
              <a:gd name="connsiteX20" fmla="*/ 1386319 w 3781127"/>
              <a:gd name="connsiteY20" fmla="*/ 3316748 h 3379788"/>
              <a:gd name="connsiteX21" fmla="*/ 1105236 w 3781127"/>
              <a:gd name="connsiteY21" fmla="*/ 2839412 h 3379788"/>
              <a:gd name="connsiteX22" fmla="*/ 959217 w 3781127"/>
              <a:gd name="connsiteY22" fmla="*/ 2754621 h 3379788"/>
              <a:gd name="connsiteX23" fmla="*/ 590305 w 3781127"/>
              <a:gd name="connsiteY23" fmla="*/ 2754621 h 3379788"/>
              <a:gd name="connsiteX24" fmla="*/ 560457 w 3781127"/>
              <a:gd name="connsiteY24" fmla="*/ 2754621 h 3379788"/>
              <a:gd name="connsiteX25" fmla="*/ 558735 w 3781127"/>
              <a:gd name="connsiteY25" fmla="*/ 2751692 h 3379788"/>
              <a:gd name="connsiteX26" fmla="*/ 58412 w 3781127"/>
              <a:gd name="connsiteY26" fmla="*/ 1900870 h 3379788"/>
              <a:gd name="connsiteX27" fmla="*/ 0 w 3781127"/>
              <a:gd name="connsiteY27" fmla="*/ 1687806 h 3379788"/>
              <a:gd name="connsiteX28" fmla="*/ 58412 w 3781127"/>
              <a:gd name="connsiteY28" fmla="*/ 1478919 h 3379788"/>
              <a:gd name="connsiteX29" fmla="*/ 805250 w 3781127"/>
              <a:gd name="connsiteY29" fmla="*/ 204709 h 3379788"/>
              <a:gd name="connsiteX30" fmla="*/ 1164066 w 3781127"/>
              <a:gd name="connsiteY30" fmla="*/ 0 h 3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81127" h="3379788">
                <a:moveTo>
                  <a:pt x="575233" y="2779748"/>
                </a:moveTo>
                <a:lnTo>
                  <a:pt x="959217" y="2779748"/>
                </a:lnTo>
                <a:cubicBezTo>
                  <a:pt x="1009414" y="2779748"/>
                  <a:pt x="1058086" y="2808008"/>
                  <a:pt x="1083232" y="2851976"/>
                </a:cubicBezTo>
                <a:cubicBezTo>
                  <a:pt x="1364315" y="3329312"/>
                  <a:pt x="1364315" y="3329312"/>
                  <a:pt x="1364315" y="3329312"/>
                </a:cubicBezTo>
                <a:cubicBezTo>
                  <a:pt x="1370602" y="3340299"/>
                  <a:pt x="1375698" y="3352075"/>
                  <a:pt x="1379222" y="3364439"/>
                </a:cubicBezTo>
                <a:lnTo>
                  <a:pt x="1381397" y="3379788"/>
                </a:lnTo>
                <a:lnTo>
                  <a:pt x="1345560" y="3379788"/>
                </a:lnTo>
                <a:cubicBezTo>
                  <a:pt x="1164066" y="3379788"/>
                  <a:pt x="1164066" y="3379788"/>
                  <a:pt x="1164066" y="3379788"/>
                </a:cubicBezTo>
                <a:cubicBezTo>
                  <a:pt x="1018036" y="3379788"/>
                  <a:pt x="880351" y="3300412"/>
                  <a:pt x="805250" y="3170902"/>
                </a:cubicBezTo>
                <a:cubicBezTo>
                  <a:pt x="758572" y="3091525"/>
                  <a:pt x="714812" y="3017109"/>
                  <a:pt x="673787" y="2947344"/>
                </a:cubicBezTo>
                <a:close/>
                <a:moveTo>
                  <a:pt x="1164066" y="0"/>
                </a:moveTo>
                <a:cubicBezTo>
                  <a:pt x="2616019" y="0"/>
                  <a:pt x="2616019" y="0"/>
                  <a:pt x="2616019" y="0"/>
                </a:cubicBezTo>
                <a:cubicBezTo>
                  <a:pt x="2766221" y="0"/>
                  <a:pt x="2899734" y="79377"/>
                  <a:pt x="2974835" y="204709"/>
                </a:cubicBezTo>
                <a:cubicBezTo>
                  <a:pt x="3721672" y="1478919"/>
                  <a:pt x="3721672" y="1478919"/>
                  <a:pt x="3721672" y="1478919"/>
                </a:cubicBezTo>
                <a:cubicBezTo>
                  <a:pt x="3800946" y="1608429"/>
                  <a:pt x="3800946" y="1771361"/>
                  <a:pt x="3721672" y="1900870"/>
                </a:cubicBezTo>
                <a:cubicBezTo>
                  <a:pt x="2974835" y="3170902"/>
                  <a:pt x="2974835" y="3170902"/>
                  <a:pt x="2974835" y="3170902"/>
                </a:cubicBezTo>
                <a:cubicBezTo>
                  <a:pt x="2899734" y="3300412"/>
                  <a:pt x="2766221" y="3379788"/>
                  <a:pt x="2616019" y="3379788"/>
                </a:cubicBezTo>
                <a:cubicBezTo>
                  <a:pt x="1980790" y="3379788"/>
                  <a:pt x="1623473" y="3379788"/>
                  <a:pt x="1422482" y="3379788"/>
                </a:cubicBezTo>
                <a:lnTo>
                  <a:pt x="1406800" y="3379788"/>
                </a:lnTo>
                <a:lnTo>
                  <a:pt x="1403976" y="3358157"/>
                </a:lnTo>
                <a:cubicBezTo>
                  <a:pt x="1400059" y="3343830"/>
                  <a:pt x="1394177" y="3330093"/>
                  <a:pt x="1386319" y="3316748"/>
                </a:cubicBezTo>
                <a:cubicBezTo>
                  <a:pt x="1105236" y="2839412"/>
                  <a:pt x="1105236" y="2839412"/>
                  <a:pt x="1105236" y="2839412"/>
                </a:cubicBezTo>
                <a:cubicBezTo>
                  <a:pt x="1075422" y="2787596"/>
                  <a:pt x="1018843" y="2754621"/>
                  <a:pt x="959217" y="2754621"/>
                </a:cubicBezTo>
                <a:cubicBezTo>
                  <a:pt x="788437" y="2754621"/>
                  <a:pt x="671026" y="2754621"/>
                  <a:pt x="590305" y="2754621"/>
                </a:cubicBezTo>
                <a:lnTo>
                  <a:pt x="560457" y="2754621"/>
                </a:lnTo>
                <a:lnTo>
                  <a:pt x="558735" y="2751692"/>
                </a:lnTo>
                <a:cubicBezTo>
                  <a:pt x="58412" y="1900870"/>
                  <a:pt x="58412" y="1900870"/>
                  <a:pt x="58412" y="1900870"/>
                </a:cubicBezTo>
                <a:cubicBezTo>
                  <a:pt x="20861" y="1834027"/>
                  <a:pt x="0" y="1763005"/>
                  <a:pt x="0" y="1687806"/>
                </a:cubicBezTo>
                <a:cubicBezTo>
                  <a:pt x="0" y="1616784"/>
                  <a:pt x="20861" y="1541584"/>
                  <a:pt x="58412" y="1478919"/>
                </a:cubicBezTo>
                <a:cubicBezTo>
                  <a:pt x="805250" y="204709"/>
                  <a:pt x="805250" y="204709"/>
                  <a:pt x="805250" y="204709"/>
                </a:cubicBezTo>
                <a:cubicBezTo>
                  <a:pt x="880351" y="79377"/>
                  <a:pt x="1018036" y="0"/>
                  <a:pt x="11640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DA477712-0815-4EA2-B664-BE168E8C607E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691274" y="1529062"/>
            <a:ext cx="865190" cy="974127"/>
          </a:xfrm>
          <a:custGeom>
            <a:avLst/>
            <a:gdLst>
              <a:gd name="T0" fmla="*/ 404 w 808"/>
              <a:gd name="T1" fmla="*/ 910 h 910"/>
              <a:gd name="T2" fmla="*/ 353 w 808"/>
              <a:gd name="T3" fmla="*/ 897 h 910"/>
              <a:gd name="T4" fmla="*/ 49 w 808"/>
              <a:gd name="T5" fmla="*/ 718 h 910"/>
              <a:gd name="T6" fmla="*/ 0 w 808"/>
              <a:gd name="T7" fmla="*/ 631 h 910"/>
              <a:gd name="T8" fmla="*/ 0 w 808"/>
              <a:gd name="T9" fmla="*/ 283 h 910"/>
              <a:gd name="T10" fmla="*/ 49 w 808"/>
              <a:gd name="T11" fmla="*/ 197 h 910"/>
              <a:gd name="T12" fmla="*/ 353 w 808"/>
              <a:gd name="T13" fmla="*/ 18 h 910"/>
              <a:gd name="T14" fmla="*/ 455 w 808"/>
              <a:gd name="T15" fmla="*/ 18 h 910"/>
              <a:gd name="T16" fmla="*/ 759 w 808"/>
              <a:gd name="T17" fmla="*/ 197 h 910"/>
              <a:gd name="T18" fmla="*/ 808 w 808"/>
              <a:gd name="T19" fmla="*/ 283 h 910"/>
              <a:gd name="T20" fmla="*/ 808 w 808"/>
              <a:gd name="T21" fmla="*/ 631 h 910"/>
              <a:gd name="T22" fmla="*/ 759 w 808"/>
              <a:gd name="T23" fmla="*/ 718 h 910"/>
              <a:gd name="T24" fmla="*/ 455 w 808"/>
              <a:gd name="T25" fmla="*/ 897 h 910"/>
              <a:gd name="T26" fmla="*/ 404 w 808"/>
              <a:gd name="T27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8" h="910">
                <a:moveTo>
                  <a:pt x="404" y="910"/>
                </a:moveTo>
                <a:cubicBezTo>
                  <a:pt x="386" y="910"/>
                  <a:pt x="369" y="906"/>
                  <a:pt x="353" y="897"/>
                </a:cubicBezTo>
                <a:cubicBezTo>
                  <a:pt x="49" y="718"/>
                  <a:pt x="49" y="718"/>
                  <a:pt x="49" y="718"/>
                </a:cubicBezTo>
                <a:cubicBezTo>
                  <a:pt x="18" y="700"/>
                  <a:pt x="0" y="667"/>
                  <a:pt x="0" y="631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248"/>
                  <a:pt x="18" y="215"/>
                  <a:pt x="49" y="197"/>
                </a:cubicBezTo>
                <a:cubicBezTo>
                  <a:pt x="353" y="18"/>
                  <a:pt x="353" y="18"/>
                  <a:pt x="353" y="18"/>
                </a:cubicBezTo>
                <a:cubicBezTo>
                  <a:pt x="384" y="0"/>
                  <a:pt x="423" y="0"/>
                  <a:pt x="455" y="18"/>
                </a:cubicBezTo>
                <a:cubicBezTo>
                  <a:pt x="759" y="197"/>
                  <a:pt x="759" y="197"/>
                  <a:pt x="759" y="197"/>
                </a:cubicBezTo>
                <a:cubicBezTo>
                  <a:pt x="789" y="215"/>
                  <a:pt x="808" y="248"/>
                  <a:pt x="808" y="283"/>
                </a:cubicBezTo>
                <a:cubicBezTo>
                  <a:pt x="808" y="631"/>
                  <a:pt x="808" y="631"/>
                  <a:pt x="808" y="631"/>
                </a:cubicBezTo>
                <a:cubicBezTo>
                  <a:pt x="808" y="667"/>
                  <a:pt x="789" y="700"/>
                  <a:pt x="759" y="718"/>
                </a:cubicBezTo>
                <a:cubicBezTo>
                  <a:pt x="455" y="897"/>
                  <a:pt x="455" y="897"/>
                  <a:pt x="455" y="897"/>
                </a:cubicBezTo>
                <a:cubicBezTo>
                  <a:pt x="439" y="906"/>
                  <a:pt x="421" y="910"/>
                  <a:pt x="404" y="910"/>
                </a:cubicBezTo>
                <a:close/>
              </a:path>
            </a:pathLst>
          </a:custGeom>
          <a:noFill/>
          <a:ln w="12700" cap="flat">
            <a:solidFill>
              <a:srgbClr val="71950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1AD6DE06-E1C6-4C85-BAF6-D600ECB22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6674" y="2312988"/>
            <a:ext cx="5809128" cy="3817937"/>
          </a:xfrm>
        </p:spPr>
        <p:txBody>
          <a:bodyPr numCol="2" spcCol="182880">
            <a:noAutofit/>
          </a:bodyPr>
          <a:lstStyle>
            <a:lvl1pPr>
              <a:lnSpc>
                <a:spcPct val="114000"/>
              </a:lnSpc>
              <a:defRPr sz="1400"/>
            </a:lvl1pPr>
            <a:lvl2pPr>
              <a:spcBef>
                <a:spcPts val="0"/>
              </a:spcBef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BC858E-9ED2-444D-9AB0-9F65C96DEEC6}"/>
              </a:ext>
            </a:extLst>
          </p:cNvPr>
          <p:cNvSpPr/>
          <p:nvPr userDrawn="1"/>
        </p:nvSpPr>
        <p:spPr>
          <a:xfrm>
            <a:off x="7032056" y="4240521"/>
            <a:ext cx="1447800" cy="1295400"/>
          </a:xfrm>
          <a:custGeom>
            <a:avLst/>
            <a:gdLst>
              <a:gd name="connsiteX0" fmla="*/ 450675 w 1447800"/>
              <a:gd name="connsiteY0" fmla="*/ 0 h 1295400"/>
              <a:gd name="connsiteX1" fmla="*/ 584097 w 1447800"/>
              <a:gd name="connsiteY1" fmla="*/ 0 h 1295400"/>
              <a:gd name="connsiteX2" fmla="*/ 598412 w 1447800"/>
              <a:gd name="connsiteY2" fmla="*/ 0 h 1295400"/>
              <a:gd name="connsiteX3" fmla="*/ 613188 w 1447800"/>
              <a:gd name="connsiteY3" fmla="*/ 25127 h 1295400"/>
              <a:gd name="connsiteX4" fmla="*/ 450675 w 1447800"/>
              <a:gd name="connsiteY4" fmla="*/ 25127 h 1295400"/>
              <a:gd name="connsiteX5" fmla="*/ 325050 w 1447800"/>
              <a:gd name="connsiteY5" fmla="*/ 97355 h 1295400"/>
              <a:gd name="connsiteX6" fmla="*/ 43968 w 1447800"/>
              <a:gd name="connsiteY6" fmla="*/ 574691 h 1295400"/>
              <a:gd name="connsiteX7" fmla="*/ 25127 w 1447800"/>
              <a:gd name="connsiteY7" fmla="*/ 648481 h 1295400"/>
              <a:gd name="connsiteX8" fmla="*/ 43968 w 1447800"/>
              <a:gd name="connsiteY8" fmla="*/ 720709 h 1295400"/>
              <a:gd name="connsiteX9" fmla="*/ 325050 w 1447800"/>
              <a:gd name="connsiteY9" fmla="*/ 1199616 h 1295400"/>
              <a:gd name="connsiteX10" fmla="*/ 450675 w 1447800"/>
              <a:gd name="connsiteY10" fmla="*/ 1270273 h 1295400"/>
              <a:gd name="connsiteX11" fmla="*/ 997172 w 1447800"/>
              <a:gd name="connsiteY11" fmla="*/ 1270273 h 1295400"/>
              <a:gd name="connsiteX12" fmla="*/ 1121187 w 1447800"/>
              <a:gd name="connsiteY12" fmla="*/ 1199616 h 1295400"/>
              <a:gd name="connsiteX13" fmla="*/ 1402270 w 1447800"/>
              <a:gd name="connsiteY13" fmla="*/ 720709 h 1295400"/>
              <a:gd name="connsiteX14" fmla="*/ 1422654 w 1447800"/>
              <a:gd name="connsiteY14" fmla="*/ 648481 h 1295400"/>
              <a:gd name="connsiteX15" fmla="*/ 1419352 w 1447800"/>
              <a:gd name="connsiteY15" fmla="*/ 625167 h 1295400"/>
              <a:gd name="connsiteX16" fmla="*/ 1444755 w 1447800"/>
              <a:gd name="connsiteY16" fmla="*/ 625167 h 1295400"/>
              <a:gd name="connsiteX17" fmla="*/ 1447800 w 1447800"/>
              <a:gd name="connsiteY17" fmla="*/ 648481 h 1295400"/>
              <a:gd name="connsiteX18" fmla="*/ 1424274 w 1447800"/>
              <a:gd name="connsiteY18" fmla="*/ 733273 h 1295400"/>
              <a:gd name="connsiteX19" fmla="*/ 1143191 w 1447800"/>
              <a:gd name="connsiteY19" fmla="*/ 1212180 h 1295400"/>
              <a:gd name="connsiteX20" fmla="*/ 997172 w 1447800"/>
              <a:gd name="connsiteY20" fmla="*/ 1295400 h 1295400"/>
              <a:gd name="connsiteX21" fmla="*/ 450675 w 1447800"/>
              <a:gd name="connsiteY21" fmla="*/ 1295400 h 1295400"/>
              <a:gd name="connsiteX22" fmla="*/ 303066 w 1447800"/>
              <a:gd name="connsiteY22" fmla="*/ 1212180 h 1295400"/>
              <a:gd name="connsiteX23" fmla="*/ 23556 w 1447800"/>
              <a:gd name="connsiteY23" fmla="*/ 733273 h 1295400"/>
              <a:gd name="connsiteX24" fmla="*/ 0 w 1447800"/>
              <a:gd name="connsiteY24" fmla="*/ 648481 h 1295400"/>
              <a:gd name="connsiteX25" fmla="*/ 23556 w 1447800"/>
              <a:gd name="connsiteY25" fmla="*/ 562127 h 1295400"/>
              <a:gd name="connsiteX26" fmla="*/ 303066 w 1447800"/>
              <a:gd name="connsiteY26" fmla="*/ 84791 h 1295400"/>
              <a:gd name="connsiteX27" fmla="*/ 450675 w 1447800"/>
              <a:gd name="connsiteY27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7800" h="1295400">
                <a:moveTo>
                  <a:pt x="450675" y="0"/>
                </a:moveTo>
                <a:cubicBezTo>
                  <a:pt x="450675" y="0"/>
                  <a:pt x="450675" y="0"/>
                  <a:pt x="584097" y="0"/>
                </a:cubicBezTo>
                <a:lnTo>
                  <a:pt x="598412" y="0"/>
                </a:lnTo>
                <a:lnTo>
                  <a:pt x="613188" y="25127"/>
                </a:lnTo>
                <a:lnTo>
                  <a:pt x="450675" y="25127"/>
                </a:lnTo>
                <a:cubicBezTo>
                  <a:pt x="398850" y="25127"/>
                  <a:pt x="351739" y="53387"/>
                  <a:pt x="325050" y="97355"/>
                </a:cubicBezTo>
                <a:cubicBezTo>
                  <a:pt x="325050" y="97355"/>
                  <a:pt x="325050" y="97355"/>
                  <a:pt x="43968" y="574691"/>
                </a:cubicBezTo>
                <a:cubicBezTo>
                  <a:pt x="31404" y="596665"/>
                  <a:pt x="25127" y="621792"/>
                  <a:pt x="25127" y="648481"/>
                </a:cubicBezTo>
                <a:cubicBezTo>
                  <a:pt x="25127" y="673608"/>
                  <a:pt x="31404" y="698735"/>
                  <a:pt x="43968" y="720709"/>
                </a:cubicBezTo>
                <a:cubicBezTo>
                  <a:pt x="43968" y="720709"/>
                  <a:pt x="43968" y="720709"/>
                  <a:pt x="325050" y="1199616"/>
                </a:cubicBezTo>
                <a:cubicBezTo>
                  <a:pt x="351739" y="1243584"/>
                  <a:pt x="398850" y="1270273"/>
                  <a:pt x="450675" y="1270273"/>
                </a:cubicBezTo>
                <a:cubicBezTo>
                  <a:pt x="450675" y="1270273"/>
                  <a:pt x="450675" y="1270273"/>
                  <a:pt x="997172" y="1270273"/>
                </a:cubicBezTo>
                <a:cubicBezTo>
                  <a:pt x="1047369" y="1270273"/>
                  <a:pt x="1096041" y="1243584"/>
                  <a:pt x="1121187" y="1199616"/>
                </a:cubicBezTo>
                <a:cubicBezTo>
                  <a:pt x="1121187" y="1199616"/>
                  <a:pt x="1121187" y="1199616"/>
                  <a:pt x="1402270" y="720709"/>
                </a:cubicBezTo>
                <a:cubicBezTo>
                  <a:pt x="1414844" y="698735"/>
                  <a:pt x="1422654" y="673608"/>
                  <a:pt x="1422654" y="648481"/>
                </a:cubicBezTo>
                <a:lnTo>
                  <a:pt x="1419352" y="625167"/>
                </a:lnTo>
                <a:lnTo>
                  <a:pt x="1444755" y="625167"/>
                </a:lnTo>
                <a:lnTo>
                  <a:pt x="1447800" y="648481"/>
                </a:lnTo>
                <a:cubicBezTo>
                  <a:pt x="1447800" y="678323"/>
                  <a:pt x="1439990" y="708155"/>
                  <a:pt x="1424274" y="733273"/>
                </a:cubicBezTo>
                <a:cubicBezTo>
                  <a:pt x="1424274" y="733273"/>
                  <a:pt x="1424274" y="733273"/>
                  <a:pt x="1143191" y="1212180"/>
                </a:cubicBezTo>
                <a:cubicBezTo>
                  <a:pt x="1113377" y="1263996"/>
                  <a:pt x="1056798" y="1295400"/>
                  <a:pt x="997172" y="1295400"/>
                </a:cubicBezTo>
                <a:cubicBezTo>
                  <a:pt x="997172" y="1295400"/>
                  <a:pt x="997172" y="1295400"/>
                  <a:pt x="450675" y="1295400"/>
                </a:cubicBezTo>
                <a:cubicBezTo>
                  <a:pt x="389430" y="1295400"/>
                  <a:pt x="334470" y="1263996"/>
                  <a:pt x="303066" y="1212180"/>
                </a:cubicBezTo>
                <a:cubicBezTo>
                  <a:pt x="303066" y="1212180"/>
                  <a:pt x="303066" y="1212180"/>
                  <a:pt x="23556" y="733273"/>
                </a:cubicBezTo>
                <a:cubicBezTo>
                  <a:pt x="7848" y="708155"/>
                  <a:pt x="0" y="678323"/>
                  <a:pt x="0" y="648481"/>
                </a:cubicBezTo>
                <a:cubicBezTo>
                  <a:pt x="0" y="617077"/>
                  <a:pt x="7848" y="588816"/>
                  <a:pt x="23556" y="562127"/>
                </a:cubicBezTo>
                <a:cubicBezTo>
                  <a:pt x="23556" y="562127"/>
                  <a:pt x="23556" y="562127"/>
                  <a:pt x="303066" y="84791"/>
                </a:cubicBezTo>
                <a:cubicBezTo>
                  <a:pt x="334470" y="32975"/>
                  <a:pt x="389430" y="0"/>
                  <a:pt x="450675" y="0"/>
                </a:cubicBezTo>
                <a:close/>
              </a:path>
            </a:pathLst>
          </a:custGeom>
          <a:solidFill>
            <a:srgbClr val="F4812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752101-29AF-4E22-B0F7-12A51830AC0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540883" y="1221158"/>
            <a:ext cx="410377" cy="256434"/>
          </a:xfrm>
          <a:custGeom>
            <a:avLst/>
            <a:gdLst>
              <a:gd name="connsiteX0" fmla="*/ 0 w 2319337"/>
              <a:gd name="connsiteY0" fmla="*/ 1447463 h 1449291"/>
              <a:gd name="connsiteX1" fmla="*/ 0 w 2319337"/>
              <a:gd name="connsiteY1" fmla="*/ 1333979 h 1449291"/>
              <a:gd name="connsiteX2" fmla="*/ 0 w 2319337"/>
              <a:gd name="connsiteY2" fmla="*/ 799541 h 1449291"/>
              <a:gd name="connsiteX3" fmla="*/ 140479 w 2319337"/>
              <a:gd name="connsiteY3" fmla="*/ 553308 h 1449291"/>
              <a:gd name="connsiteX4" fmla="*/ 1014889 w 2319337"/>
              <a:gd name="connsiteY4" fmla="*/ 40800 h 1449291"/>
              <a:gd name="connsiteX5" fmla="*/ 1304448 w 2319337"/>
              <a:gd name="connsiteY5" fmla="*/ 40800 h 1449291"/>
              <a:gd name="connsiteX6" fmla="*/ 2175991 w 2319337"/>
              <a:gd name="connsiteY6" fmla="*/ 553308 h 1449291"/>
              <a:gd name="connsiteX7" fmla="*/ 2319337 w 2319337"/>
              <a:gd name="connsiteY7" fmla="*/ 799541 h 1449291"/>
              <a:gd name="connsiteX8" fmla="*/ 2319337 w 2319337"/>
              <a:gd name="connsiteY8" fmla="*/ 1375576 h 1449291"/>
              <a:gd name="connsiteX9" fmla="*/ 2319337 w 2319337"/>
              <a:gd name="connsiteY9" fmla="*/ 1449291 h 1449291"/>
              <a:gd name="connsiteX10" fmla="*/ 2227979 w 2319337"/>
              <a:gd name="connsiteY10" fmla="*/ 1395568 h 1449291"/>
              <a:gd name="connsiteX11" fmla="*/ 1370645 w 2319337"/>
              <a:gd name="connsiteY11" fmla="*/ 891417 h 1449291"/>
              <a:gd name="connsiteX12" fmla="*/ 948694 w 2319337"/>
              <a:gd name="connsiteY12" fmla="*/ 891417 h 1449291"/>
              <a:gd name="connsiteX13" fmla="*/ 95073 w 2319337"/>
              <a:gd name="connsiteY13" fmla="*/ 1391739 h 1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337" h="1449291">
                <a:moveTo>
                  <a:pt x="0" y="1447463"/>
                </a:moveTo>
                <a:lnTo>
                  <a:pt x="0" y="1333979"/>
                </a:lnTo>
                <a:cubicBezTo>
                  <a:pt x="0" y="799541"/>
                  <a:pt x="0" y="799541"/>
                  <a:pt x="0" y="799541"/>
                </a:cubicBezTo>
                <a:cubicBezTo>
                  <a:pt x="0" y="696467"/>
                  <a:pt x="54472" y="604845"/>
                  <a:pt x="140479" y="553308"/>
                </a:cubicBezTo>
                <a:cubicBezTo>
                  <a:pt x="1014889" y="40800"/>
                  <a:pt x="1014889" y="40800"/>
                  <a:pt x="1014889" y="40800"/>
                </a:cubicBezTo>
                <a:cubicBezTo>
                  <a:pt x="1103764" y="-13600"/>
                  <a:pt x="1215574" y="-13600"/>
                  <a:pt x="1304448" y="40800"/>
                </a:cubicBezTo>
                <a:cubicBezTo>
                  <a:pt x="2175991" y="553308"/>
                  <a:pt x="2175991" y="553308"/>
                  <a:pt x="2175991" y="553308"/>
                </a:cubicBezTo>
                <a:cubicBezTo>
                  <a:pt x="2264866" y="604845"/>
                  <a:pt x="2319337" y="696467"/>
                  <a:pt x="2319337" y="799541"/>
                </a:cubicBezTo>
                <a:cubicBezTo>
                  <a:pt x="2319337" y="1048637"/>
                  <a:pt x="2319337" y="1235459"/>
                  <a:pt x="2319337" y="1375576"/>
                </a:cubicBezTo>
                <a:lnTo>
                  <a:pt x="2319337" y="1449291"/>
                </a:lnTo>
                <a:lnTo>
                  <a:pt x="2227979" y="1395568"/>
                </a:lnTo>
                <a:cubicBezTo>
                  <a:pt x="2040388" y="1285257"/>
                  <a:pt x="1767530" y="1124804"/>
                  <a:pt x="1370645" y="891417"/>
                </a:cubicBezTo>
                <a:cubicBezTo>
                  <a:pt x="1241136" y="812143"/>
                  <a:pt x="1078204" y="812143"/>
                  <a:pt x="948694" y="891417"/>
                </a:cubicBezTo>
                <a:cubicBezTo>
                  <a:pt x="948694" y="891417"/>
                  <a:pt x="948694" y="891417"/>
                  <a:pt x="95073" y="1391739"/>
                </a:cubicBezTo>
                <a:close/>
              </a:path>
            </a:pathLst>
          </a:custGeom>
          <a:solidFill>
            <a:srgbClr val="719501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F7BB34-3F0E-4BB4-96F2-51CE8BE35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93313"/>
            <a:ext cx="5439560" cy="4245563"/>
          </a:xfrm>
          <a:custGeom>
            <a:avLst/>
            <a:gdLst>
              <a:gd name="connsiteX0" fmla="*/ 4543278 w 5439560"/>
              <a:gd name="connsiteY0" fmla="*/ 0 h 4245563"/>
              <a:gd name="connsiteX1" fmla="*/ 4769338 w 5439560"/>
              <a:gd name="connsiteY1" fmla="*/ 0 h 4245563"/>
              <a:gd name="connsiteX2" fmla="*/ 4804890 w 5439560"/>
              <a:gd name="connsiteY2" fmla="*/ 60423 h 4245563"/>
              <a:gd name="connsiteX3" fmla="*/ 5346348 w 5439560"/>
              <a:gd name="connsiteY3" fmla="*/ 980688 h 4245563"/>
              <a:gd name="connsiteX4" fmla="*/ 5439560 w 5439560"/>
              <a:gd name="connsiteY4" fmla="*/ 1346641 h 4245563"/>
              <a:gd name="connsiteX5" fmla="*/ 5346348 w 5439560"/>
              <a:gd name="connsiteY5" fmla="*/ 1712594 h 4245563"/>
              <a:gd name="connsiteX6" fmla="*/ 4062891 w 5439560"/>
              <a:gd name="connsiteY6" fmla="*/ 3893961 h 4245563"/>
              <a:gd name="connsiteX7" fmla="*/ 3446257 w 5439560"/>
              <a:gd name="connsiteY7" fmla="*/ 4245563 h 4245563"/>
              <a:gd name="connsiteX8" fmla="*/ 943874 w 5439560"/>
              <a:gd name="connsiteY8" fmla="*/ 4245563 h 4245563"/>
              <a:gd name="connsiteX9" fmla="*/ 327241 w 5439560"/>
              <a:gd name="connsiteY9" fmla="*/ 3893961 h 4245563"/>
              <a:gd name="connsiteX10" fmla="*/ 101320 w 5439560"/>
              <a:gd name="connsiteY10" fmla="*/ 3509985 h 4245563"/>
              <a:gd name="connsiteX11" fmla="*/ 0 w 5439560"/>
              <a:gd name="connsiteY11" fmla="*/ 3337781 h 4245563"/>
              <a:gd name="connsiteX12" fmla="*/ 0 w 5439560"/>
              <a:gd name="connsiteY12" fmla="*/ 2952764 h 4245563"/>
              <a:gd name="connsiteX13" fmla="*/ 5680 w 5439560"/>
              <a:gd name="connsiteY13" fmla="*/ 2962444 h 4245563"/>
              <a:gd name="connsiteX14" fmla="*/ 441686 w 5439560"/>
              <a:gd name="connsiteY14" fmla="*/ 3705505 h 4245563"/>
              <a:gd name="connsiteX15" fmla="*/ 1051778 w 5439560"/>
              <a:gd name="connsiteY15" fmla="*/ 4053253 h 4245563"/>
              <a:gd name="connsiteX16" fmla="*/ 3334674 w 5439560"/>
              <a:gd name="connsiteY16" fmla="*/ 4053253 h 4245563"/>
              <a:gd name="connsiteX17" fmla="*/ 3951317 w 5439560"/>
              <a:gd name="connsiteY17" fmla="*/ 3705505 h 4245563"/>
              <a:gd name="connsiteX18" fmla="*/ 5125575 w 5439560"/>
              <a:gd name="connsiteY18" fmla="*/ 1704302 h 4245563"/>
              <a:gd name="connsiteX19" fmla="*/ 5217412 w 5439560"/>
              <a:gd name="connsiteY19" fmla="*/ 1349990 h 4245563"/>
              <a:gd name="connsiteX20" fmla="*/ 5125575 w 5439560"/>
              <a:gd name="connsiteY20" fmla="*/ 989113 h 4245563"/>
              <a:gd name="connsiteX21" fmla="*/ 4581162 w 5439560"/>
              <a:gd name="connsiteY21" fmla="*/ 64352 h 4245563"/>
              <a:gd name="connsiteX22" fmla="*/ 0 w 5439560"/>
              <a:gd name="connsiteY22" fmla="*/ 0 h 4245563"/>
              <a:gd name="connsiteX23" fmla="*/ 4420534 w 5439560"/>
              <a:gd name="connsiteY23" fmla="*/ 0 h 4245563"/>
              <a:gd name="connsiteX24" fmla="*/ 4473802 w 5439560"/>
              <a:gd name="connsiteY24" fmla="*/ 90484 h 4245563"/>
              <a:gd name="connsiteX25" fmla="*/ 5033725 w 5439560"/>
              <a:gd name="connsiteY25" fmla="*/ 1041602 h 4245563"/>
              <a:gd name="connsiteX26" fmla="*/ 5112445 w 5439560"/>
              <a:gd name="connsiteY26" fmla="*/ 1349990 h 4245563"/>
              <a:gd name="connsiteX27" fmla="*/ 5033725 w 5439560"/>
              <a:gd name="connsiteY27" fmla="*/ 1651812 h 4245563"/>
              <a:gd name="connsiteX28" fmla="*/ 3859480 w 5439560"/>
              <a:gd name="connsiteY28" fmla="*/ 3653016 h 4245563"/>
              <a:gd name="connsiteX29" fmla="*/ 3334674 w 5439560"/>
              <a:gd name="connsiteY29" fmla="*/ 3948274 h 4245563"/>
              <a:gd name="connsiteX30" fmla="*/ 1051778 w 5439560"/>
              <a:gd name="connsiteY30" fmla="*/ 3948274 h 4245563"/>
              <a:gd name="connsiteX31" fmla="*/ 533537 w 5439560"/>
              <a:gd name="connsiteY31" fmla="*/ 3653016 h 4245563"/>
              <a:gd name="connsiteX32" fmla="*/ 64630 w 5439560"/>
              <a:gd name="connsiteY32" fmla="*/ 2853890 h 4245563"/>
              <a:gd name="connsiteX33" fmla="*/ 0 w 5439560"/>
              <a:gd name="connsiteY33" fmla="*/ 2743746 h 4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39560" h="4245563">
                <a:moveTo>
                  <a:pt x="4543278" y="0"/>
                </a:moveTo>
                <a:lnTo>
                  <a:pt x="4769338" y="0"/>
                </a:lnTo>
                <a:lnTo>
                  <a:pt x="4804890" y="60423"/>
                </a:lnTo>
                <a:cubicBezTo>
                  <a:pt x="5346348" y="980688"/>
                  <a:pt x="5346348" y="980688"/>
                  <a:pt x="5346348" y="980688"/>
                </a:cubicBezTo>
                <a:cubicBezTo>
                  <a:pt x="5410879" y="1095496"/>
                  <a:pt x="5439560" y="1217481"/>
                  <a:pt x="5439560" y="1346641"/>
                </a:cubicBezTo>
                <a:cubicBezTo>
                  <a:pt x="5439560" y="1468625"/>
                  <a:pt x="5410879" y="1597785"/>
                  <a:pt x="5346348" y="1712594"/>
                </a:cubicBezTo>
                <a:cubicBezTo>
                  <a:pt x="4062891" y="3893961"/>
                  <a:pt x="4062891" y="3893961"/>
                  <a:pt x="4062891" y="3893961"/>
                </a:cubicBezTo>
                <a:cubicBezTo>
                  <a:pt x="3933828" y="4109228"/>
                  <a:pt x="3697213" y="4245563"/>
                  <a:pt x="3446257" y="4245563"/>
                </a:cubicBezTo>
                <a:cubicBezTo>
                  <a:pt x="943874" y="4245563"/>
                  <a:pt x="943874" y="4245563"/>
                  <a:pt x="943874" y="4245563"/>
                </a:cubicBezTo>
                <a:cubicBezTo>
                  <a:pt x="692919" y="4245563"/>
                  <a:pt x="456304" y="4109228"/>
                  <a:pt x="327241" y="3893961"/>
                </a:cubicBezTo>
                <a:cubicBezTo>
                  <a:pt x="247025" y="3757626"/>
                  <a:pt x="171823" y="3629811"/>
                  <a:pt x="101320" y="3509985"/>
                </a:cubicBezTo>
                <a:lnTo>
                  <a:pt x="0" y="3337781"/>
                </a:lnTo>
                <a:lnTo>
                  <a:pt x="0" y="2952764"/>
                </a:lnTo>
                <a:lnTo>
                  <a:pt x="5680" y="2962444"/>
                </a:lnTo>
                <a:cubicBezTo>
                  <a:pt x="441686" y="3705505"/>
                  <a:pt x="441686" y="3705505"/>
                  <a:pt x="441686" y="3705505"/>
                </a:cubicBezTo>
                <a:cubicBezTo>
                  <a:pt x="572898" y="3922029"/>
                  <a:pt x="802498" y="4053253"/>
                  <a:pt x="1051778" y="4053253"/>
                </a:cubicBezTo>
                <a:cubicBezTo>
                  <a:pt x="3334674" y="4053253"/>
                  <a:pt x="3334674" y="4053253"/>
                  <a:pt x="3334674" y="4053253"/>
                </a:cubicBezTo>
                <a:cubicBezTo>
                  <a:pt x="3590519" y="4053253"/>
                  <a:pt x="3820120" y="3922029"/>
                  <a:pt x="3951317" y="3705505"/>
                </a:cubicBezTo>
                <a:cubicBezTo>
                  <a:pt x="5125575" y="1704302"/>
                  <a:pt x="5125575" y="1704302"/>
                  <a:pt x="5125575" y="1704302"/>
                </a:cubicBezTo>
                <a:cubicBezTo>
                  <a:pt x="5184616" y="1599322"/>
                  <a:pt x="5217412" y="1474649"/>
                  <a:pt x="5217412" y="1349990"/>
                </a:cubicBezTo>
                <a:cubicBezTo>
                  <a:pt x="5217412" y="1218764"/>
                  <a:pt x="5184616" y="1100656"/>
                  <a:pt x="5125575" y="989113"/>
                </a:cubicBezTo>
                <a:cubicBezTo>
                  <a:pt x="4905402" y="615118"/>
                  <a:pt x="4726511" y="311247"/>
                  <a:pt x="4581162" y="64352"/>
                </a:cubicBezTo>
                <a:close/>
                <a:moveTo>
                  <a:pt x="0" y="0"/>
                </a:moveTo>
                <a:lnTo>
                  <a:pt x="4420534" y="0"/>
                </a:lnTo>
                <a:lnTo>
                  <a:pt x="4473802" y="90484"/>
                </a:lnTo>
                <a:cubicBezTo>
                  <a:pt x="5033725" y="1041602"/>
                  <a:pt x="5033725" y="1041602"/>
                  <a:pt x="5033725" y="1041602"/>
                </a:cubicBezTo>
                <a:cubicBezTo>
                  <a:pt x="5086214" y="1133466"/>
                  <a:pt x="5112445" y="1238445"/>
                  <a:pt x="5112445" y="1349990"/>
                </a:cubicBezTo>
                <a:cubicBezTo>
                  <a:pt x="5112445" y="1454969"/>
                  <a:pt x="5086214" y="1559948"/>
                  <a:pt x="5033725" y="1651812"/>
                </a:cubicBezTo>
                <a:cubicBezTo>
                  <a:pt x="3859480" y="3653016"/>
                  <a:pt x="3859480" y="3653016"/>
                  <a:pt x="3859480" y="3653016"/>
                </a:cubicBezTo>
                <a:cubicBezTo>
                  <a:pt x="3747962" y="3836729"/>
                  <a:pt x="3551159" y="3948274"/>
                  <a:pt x="3334674" y="3948274"/>
                </a:cubicBezTo>
                <a:cubicBezTo>
                  <a:pt x="1051778" y="3948274"/>
                  <a:pt x="1051778" y="3948274"/>
                  <a:pt x="1051778" y="3948274"/>
                </a:cubicBezTo>
                <a:cubicBezTo>
                  <a:pt x="841858" y="3948274"/>
                  <a:pt x="638490" y="3836729"/>
                  <a:pt x="533537" y="3653016"/>
                </a:cubicBezTo>
                <a:cubicBezTo>
                  <a:pt x="350060" y="3340328"/>
                  <a:pt x="195250" y="3076497"/>
                  <a:pt x="64630" y="2853890"/>
                </a:cubicBezTo>
                <a:lnTo>
                  <a:pt x="0" y="27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4E4E92-C8A8-4479-B2B3-F73D34D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14" y="3601147"/>
            <a:ext cx="5734059" cy="731754"/>
          </a:xfrm>
        </p:spPr>
        <p:txBody>
          <a:bodyPr anchor="t" anchorCtr="0"/>
          <a:lstStyle>
            <a:lvl1pPr>
              <a:defRPr sz="5800" cap="all" baseline="0">
                <a:solidFill>
                  <a:srgbClr val="0075B8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680CAD75-7DF7-4892-B806-306337BC3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2055" y="4332900"/>
            <a:ext cx="5313567" cy="579120"/>
          </a:xfrm>
        </p:spPr>
        <p:txBody>
          <a:bodyPr>
            <a:noAutofit/>
          </a:bodyPr>
          <a:lstStyle>
            <a:lvl1pPr>
              <a:defRPr sz="3200" cap="all" spc="180" baseline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75A4382-5E10-49DC-8B56-12F96DE1F0B7}"/>
              </a:ext>
            </a:extLst>
          </p:cNvPr>
          <p:cNvSpPr>
            <a:spLocks/>
          </p:cNvSpPr>
          <p:nvPr userDrawn="1"/>
        </p:nvSpPr>
        <p:spPr bwMode="auto">
          <a:xfrm>
            <a:off x="4434682" y="3429000"/>
            <a:ext cx="1247514" cy="1108516"/>
          </a:xfrm>
          <a:custGeom>
            <a:avLst/>
            <a:gdLst>
              <a:gd name="T0" fmla="*/ 910 w 910"/>
              <a:gd name="T1" fmla="*/ 404 h 808"/>
              <a:gd name="T2" fmla="*/ 897 w 910"/>
              <a:gd name="T3" fmla="*/ 455 h 808"/>
              <a:gd name="T4" fmla="*/ 718 w 910"/>
              <a:gd name="T5" fmla="*/ 759 h 808"/>
              <a:gd name="T6" fmla="*/ 632 w 910"/>
              <a:gd name="T7" fmla="*/ 808 h 808"/>
              <a:gd name="T8" fmla="*/ 283 w 910"/>
              <a:gd name="T9" fmla="*/ 808 h 808"/>
              <a:gd name="T10" fmla="*/ 197 w 910"/>
              <a:gd name="T11" fmla="*/ 759 h 808"/>
              <a:gd name="T12" fmla="*/ 18 w 910"/>
              <a:gd name="T13" fmla="*/ 455 h 808"/>
              <a:gd name="T14" fmla="*/ 18 w 910"/>
              <a:gd name="T15" fmla="*/ 353 h 808"/>
              <a:gd name="T16" fmla="*/ 197 w 910"/>
              <a:gd name="T17" fmla="*/ 49 h 808"/>
              <a:gd name="T18" fmla="*/ 283 w 910"/>
              <a:gd name="T19" fmla="*/ 0 h 808"/>
              <a:gd name="T20" fmla="*/ 632 w 910"/>
              <a:gd name="T21" fmla="*/ 0 h 808"/>
              <a:gd name="T22" fmla="*/ 718 w 910"/>
              <a:gd name="T23" fmla="*/ 49 h 808"/>
              <a:gd name="T24" fmla="*/ 897 w 910"/>
              <a:gd name="T25" fmla="*/ 353 h 808"/>
              <a:gd name="T26" fmla="*/ 910 w 910"/>
              <a:gd name="T27" fmla="*/ 404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0" h="808">
                <a:moveTo>
                  <a:pt x="910" y="404"/>
                </a:moveTo>
                <a:cubicBezTo>
                  <a:pt x="910" y="421"/>
                  <a:pt x="906" y="439"/>
                  <a:pt x="897" y="455"/>
                </a:cubicBezTo>
                <a:cubicBezTo>
                  <a:pt x="718" y="759"/>
                  <a:pt x="718" y="759"/>
                  <a:pt x="718" y="759"/>
                </a:cubicBezTo>
                <a:cubicBezTo>
                  <a:pt x="700" y="789"/>
                  <a:pt x="667" y="808"/>
                  <a:pt x="632" y="808"/>
                </a:cubicBezTo>
                <a:cubicBezTo>
                  <a:pt x="283" y="808"/>
                  <a:pt x="283" y="808"/>
                  <a:pt x="283" y="808"/>
                </a:cubicBezTo>
                <a:cubicBezTo>
                  <a:pt x="248" y="808"/>
                  <a:pt x="215" y="789"/>
                  <a:pt x="197" y="759"/>
                </a:cubicBezTo>
                <a:cubicBezTo>
                  <a:pt x="18" y="455"/>
                  <a:pt x="18" y="455"/>
                  <a:pt x="18" y="455"/>
                </a:cubicBezTo>
                <a:cubicBezTo>
                  <a:pt x="0" y="423"/>
                  <a:pt x="0" y="384"/>
                  <a:pt x="18" y="353"/>
                </a:cubicBezTo>
                <a:cubicBezTo>
                  <a:pt x="197" y="49"/>
                  <a:pt x="197" y="49"/>
                  <a:pt x="197" y="49"/>
                </a:cubicBezTo>
                <a:cubicBezTo>
                  <a:pt x="215" y="18"/>
                  <a:pt x="248" y="0"/>
                  <a:pt x="283" y="0"/>
                </a:cubicBezTo>
                <a:cubicBezTo>
                  <a:pt x="632" y="0"/>
                  <a:pt x="632" y="0"/>
                  <a:pt x="632" y="0"/>
                </a:cubicBezTo>
                <a:cubicBezTo>
                  <a:pt x="667" y="0"/>
                  <a:pt x="700" y="18"/>
                  <a:pt x="718" y="49"/>
                </a:cubicBezTo>
                <a:cubicBezTo>
                  <a:pt x="897" y="353"/>
                  <a:pt x="897" y="353"/>
                  <a:pt x="897" y="353"/>
                </a:cubicBezTo>
                <a:cubicBezTo>
                  <a:pt x="906" y="369"/>
                  <a:pt x="910" y="386"/>
                  <a:pt x="910" y="404"/>
                </a:cubicBezTo>
                <a:close/>
              </a:path>
            </a:pathLst>
          </a:custGeom>
          <a:solidFill>
            <a:srgbClr val="F48120"/>
          </a:solidFill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382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D7E9EC3-A8BC-4AE2-A17F-FB4643C64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179733" cy="6171476"/>
          </a:xfrm>
          <a:custGeom>
            <a:avLst/>
            <a:gdLst>
              <a:gd name="connsiteX0" fmla="*/ 0 w 6186006"/>
              <a:gd name="connsiteY0" fmla="*/ 0 h 5317299"/>
              <a:gd name="connsiteX1" fmla="*/ 5394058 w 6186006"/>
              <a:gd name="connsiteY1" fmla="*/ 0 h 5317299"/>
              <a:gd name="connsiteX2" fmla="*/ 5457612 w 6186006"/>
              <a:gd name="connsiteY2" fmla="*/ 108016 h 5317299"/>
              <a:gd name="connsiteX3" fmla="*/ 6066844 w 6186006"/>
              <a:gd name="connsiteY3" fmla="*/ 1143469 h 5317299"/>
              <a:gd name="connsiteX4" fmla="*/ 6186006 w 6186006"/>
              <a:gd name="connsiteY4" fmla="*/ 1611305 h 5317299"/>
              <a:gd name="connsiteX5" fmla="*/ 6066844 w 6186006"/>
              <a:gd name="connsiteY5" fmla="*/ 2079141 h 5317299"/>
              <a:gd name="connsiteX6" fmla="*/ 4426067 w 6186006"/>
              <a:gd name="connsiteY6" fmla="*/ 4867810 h 5317299"/>
              <a:gd name="connsiteX7" fmla="*/ 3637761 w 6186006"/>
              <a:gd name="connsiteY7" fmla="*/ 5317299 h 5317299"/>
              <a:gd name="connsiteX8" fmla="*/ 438705 w 6186006"/>
              <a:gd name="connsiteY8" fmla="*/ 5317299 h 5317299"/>
              <a:gd name="connsiteX9" fmla="*/ 91798 w 6186006"/>
              <a:gd name="connsiteY9" fmla="*/ 5247640 h 5317299"/>
              <a:gd name="connsiteX10" fmla="*/ 0 w 6186006"/>
              <a:gd name="connsiteY10" fmla="*/ 5202570 h 5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6006" h="5317299">
                <a:moveTo>
                  <a:pt x="0" y="0"/>
                </a:moveTo>
                <a:lnTo>
                  <a:pt x="5394058" y="0"/>
                </a:lnTo>
                <a:lnTo>
                  <a:pt x="5457612" y="108016"/>
                </a:lnTo>
                <a:cubicBezTo>
                  <a:pt x="6066844" y="1143469"/>
                  <a:pt x="6066844" y="1143469"/>
                  <a:pt x="6066844" y="1143469"/>
                </a:cubicBezTo>
                <a:cubicBezTo>
                  <a:pt x="6149341" y="1290241"/>
                  <a:pt x="6186006" y="1446186"/>
                  <a:pt x="6186006" y="1611305"/>
                </a:cubicBezTo>
                <a:cubicBezTo>
                  <a:pt x="6186006" y="1767250"/>
                  <a:pt x="6149341" y="1932369"/>
                  <a:pt x="6066844" y="2079141"/>
                </a:cubicBezTo>
                <a:cubicBezTo>
                  <a:pt x="4426067" y="4867810"/>
                  <a:pt x="4426067" y="4867810"/>
                  <a:pt x="4426067" y="4867810"/>
                </a:cubicBezTo>
                <a:cubicBezTo>
                  <a:pt x="4261073" y="5143007"/>
                  <a:pt x="3958583" y="5317299"/>
                  <a:pt x="3637761" y="5317299"/>
                </a:cubicBezTo>
                <a:cubicBezTo>
                  <a:pt x="438705" y="5317299"/>
                  <a:pt x="438705" y="5317299"/>
                  <a:pt x="438705" y="5317299"/>
                </a:cubicBezTo>
                <a:cubicBezTo>
                  <a:pt x="318397" y="5317299"/>
                  <a:pt x="200667" y="5292789"/>
                  <a:pt x="91798" y="5247640"/>
                </a:cubicBezTo>
                <a:lnTo>
                  <a:pt x="0" y="520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8FEDE14-C1F2-4FD3-A268-A8E7093C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158410"/>
            <a:ext cx="3416783" cy="3051175"/>
          </a:xfrm>
          <a:custGeom>
            <a:avLst/>
            <a:gdLst>
              <a:gd name="connsiteX0" fmla="*/ 1050882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2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2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2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2" y="3051175"/>
                  <a:pt x="1050882" y="3051175"/>
                  <a:pt x="1050882" y="3051175"/>
                </a:cubicBezTo>
                <a:cubicBezTo>
                  <a:pt x="918815" y="3051175"/>
                  <a:pt x="794293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3" y="67972"/>
                  <a:pt x="918815" y="0"/>
                  <a:pt x="1050882" y="0"/>
                </a:cubicBezTo>
                <a:close/>
              </a:path>
            </a:pathLst>
          </a:custGeom>
          <a:solidFill>
            <a:srgbClr val="46166B">
              <a:alpha val="80000"/>
            </a:srgbClr>
          </a:solidFill>
        </p:spPr>
        <p:txBody>
          <a:bodyPr wrap="square" lIns="365760" tIns="45720" rIns="365760" anchor="ctr" anchorCtr="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107FEAA0-420B-429F-BB9D-16F01AA9C9CA}"/>
              </a:ext>
            </a:extLst>
          </p:cNvPr>
          <p:cNvSpPr>
            <a:spLocks/>
          </p:cNvSpPr>
          <p:nvPr userDrawn="1"/>
        </p:nvSpPr>
        <p:spPr bwMode="auto">
          <a:xfrm>
            <a:off x="8368836" y="1538892"/>
            <a:ext cx="1396053" cy="124021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1" h="809">
                <a:moveTo>
                  <a:pt x="911" y="404"/>
                </a:moveTo>
                <a:cubicBezTo>
                  <a:pt x="911" y="422"/>
                  <a:pt x="906" y="439"/>
                  <a:pt x="897" y="455"/>
                </a:cubicBezTo>
                <a:cubicBezTo>
                  <a:pt x="718" y="759"/>
                  <a:pt x="718" y="759"/>
                  <a:pt x="718" y="759"/>
                </a:cubicBezTo>
                <a:cubicBezTo>
                  <a:pt x="700" y="790"/>
                  <a:pt x="667" y="809"/>
                  <a:pt x="632" y="809"/>
                </a:cubicBezTo>
                <a:cubicBezTo>
                  <a:pt x="284" y="809"/>
                  <a:pt x="284" y="809"/>
                  <a:pt x="284" y="809"/>
                </a:cubicBezTo>
                <a:cubicBezTo>
                  <a:pt x="248" y="809"/>
                  <a:pt x="216" y="790"/>
                  <a:pt x="198" y="759"/>
                </a:cubicBezTo>
                <a:cubicBezTo>
                  <a:pt x="19" y="455"/>
                  <a:pt x="19" y="455"/>
                  <a:pt x="19" y="455"/>
                </a:cubicBezTo>
                <a:cubicBezTo>
                  <a:pt x="0" y="424"/>
                  <a:pt x="0" y="385"/>
                  <a:pt x="19" y="354"/>
                </a:cubicBezTo>
                <a:cubicBezTo>
                  <a:pt x="198" y="49"/>
                  <a:pt x="198" y="49"/>
                  <a:pt x="198" y="49"/>
                </a:cubicBezTo>
                <a:cubicBezTo>
                  <a:pt x="216" y="19"/>
                  <a:pt x="248" y="0"/>
                  <a:pt x="284" y="0"/>
                </a:cubicBezTo>
                <a:cubicBezTo>
                  <a:pt x="632" y="0"/>
                  <a:pt x="632" y="0"/>
                  <a:pt x="632" y="0"/>
                </a:cubicBezTo>
                <a:cubicBezTo>
                  <a:pt x="667" y="0"/>
                  <a:pt x="700" y="19"/>
                  <a:pt x="718" y="49"/>
                </a:cubicBezTo>
                <a:cubicBezTo>
                  <a:pt x="897" y="354"/>
                  <a:pt x="897" y="354"/>
                  <a:pt x="897" y="354"/>
                </a:cubicBezTo>
                <a:cubicBezTo>
                  <a:pt x="906" y="369"/>
                  <a:pt x="911" y="387"/>
                  <a:pt x="911" y="404"/>
                </a:cubicBezTo>
                <a:close/>
              </a:path>
            </a:pathLst>
          </a:custGeom>
          <a:noFill/>
          <a:ln w="7938" cap="flat">
            <a:solidFill>
              <a:srgbClr val="F48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electronics, indoor, screen&#10;&#10;Description automatically generated">
            <a:extLst>
              <a:ext uri="{FF2B5EF4-FFF2-40B4-BE49-F238E27FC236}">
                <a16:creationId xmlns:a16="http://schemas.microsoft.com/office/drawing/2014/main" id="{D3C7450F-AA3C-40EC-9BF0-6E6597BBC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91"/>
            <a:ext cx="11382375" cy="615408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B30611D-A477-4A10-B7AD-3A947C13F17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766887" y="727392"/>
            <a:ext cx="7848600" cy="49053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8FEDE14-C1F2-4FD3-A268-A8E7093C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010" y="1225233"/>
            <a:ext cx="2467834" cy="2203767"/>
          </a:xfrm>
          <a:custGeom>
            <a:avLst/>
            <a:gdLst>
              <a:gd name="connsiteX0" fmla="*/ 1050882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2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2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2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2" y="3051175"/>
                  <a:pt x="1050882" y="3051175"/>
                  <a:pt x="1050882" y="3051175"/>
                </a:cubicBezTo>
                <a:cubicBezTo>
                  <a:pt x="918815" y="3051175"/>
                  <a:pt x="794293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3" y="67972"/>
                  <a:pt x="918815" y="0"/>
                  <a:pt x="1050882" y="0"/>
                </a:cubicBezTo>
                <a:close/>
              </a:path>
            </a:pathLst>
          </a:custGeom>
          <a:solidFill>
            <a:srgbClr val="46166B">
              <a:alpha val="85000"/>
            </a:srgbClr>
          </a:solidFill>
        </p:spPr>
        <p:txBody>
          <a:bodyPr wrap="square" lIns="274320" tIns="45720" rIns="274320"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237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0E00E1-0915-4E5D-8BFF-0FFD63BD9671}"/>
              </a:ext>
            </a:extLst>
          </p:cNvPr>
          <p:cNvSpPr/>
          <p:nvPr userDrawn="1"/>
        </p:nvSpPr>
        <p:spPr>
          <a:xfrm>
            <a:off x="0" y="6596373"/>
            <a:ext cx="11017580" cy="261627"/>
          </a:xfrm>
          <a:custGeom>
            <a:avLst/>
            <a:gdLst>
              <a:gd name="connsiteX0" fmla="*/ 0 w 11017580"/>
              <a:gd name="connsiteY0" fmla="*/ 0 h 261627"/>
              <a:gd name="connsiteX1" fmla="*/ 10782736 w 11017580"/>
              <a:gd name="connsiteY1" fmla="*/ 0 h 261627"/>
              <a:gd name="connsiteX2" fmla="*/ 10782736 w 11017580"/>
              <a:gd name="connsiteY2" fmla="*/ 2 h 261627"/>
              <a:gd name="connsiteX3" fmla="*/ 10784288 w 11017580"/>
              <a:gd name="connsiteY3" fmla="*/ 2 h 261627"/>
              <a:gd name="connsiteX4" fmla="*/ 10904400 w 11017580"/>
              <a:gd name="connsiteY4" fmla="*/ 68526 h 261627"/>
              <a:gd name="connsiteX5" fmla="*/ 10986919 w 11017580"/>
              <a:gd name="connsiteY5" fmla="*/ 209316 h 261627"/>
              <a:gd name="connsiteX6" fmla="*/ 11017580 w 11017580"/>
              <a:gd name="connsiteY6" fmla="*/ 261627 h 261627"/>
              <a:gd name="connsiteX7" fmla="*/ 0 w 11017580"/>
              <a:gd name="connsiteY7" fmla="*/ 261627 h 2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7580" h="261627">
                <a:moveTo>
                  <a:pt x="0" y="0"/>
                </a:moveTo>
                <a:lnTo>
                  <a:pt x="10782736" y="0"/>
                </a:lnTo>
                <a:lnTo>
                  <a:pt x="10782736" y="2"/>
                </a:lnTo>
                <a:lnTo>
                  <a:pt x="10784288" y="2"/>
                </a:lnTo>
                <a:cubicBezTo>
                  <a:pt x="10834568" y="2"/>
                  <a:pt x="10879260" y="26573"/>
                  <a:pt x="10904400" y="68526"/>
                </a:cubicBezTo>
                <a:cubicBezTo>
                  <a:pt x="10935650" y="121844"/>
                  <a:pt x="10962994" y="168496"/>
                  <a:pt x="10986919" y="209316"/>
                </a:cubicBezTo>
                <a:lnTo>
                  <a:pt x="11017580" y="261627"/>
                </a:lnTo>
                <a:lnTo>
                  <a:pt x="0" y="261627"/>
                </a:lnTo>
                <a:close/>
              </a:path>
            </a:pathLst>
          </a:custGeom>
          <a:solidFill>
            <a:srgbClr val="719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35C44-2FCD-482F-BF58-84E620F42DB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5300" y="457200"/>
            <a:ext cx="11201400" cy="638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F949-C410-40AC-84EC-BFA8270ABD0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5300" y="1485900"/>
            <a:ext cx="11201400" cy="476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F545B-CC3B-4DF2-A429-01E361D6448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361E6-6C99-4131-9E9A-F8E5DF9EE6C3}"/>
              </a:ext>
            </a:extLst>
          </p:cNvPr>
          <p:cNvGrpSpPr/>
          <p:nvPr userDrawn="1"/>
        </p:nvGrpSpPr>
        <p:grpSpPr>
          <a:xfrm>
            <a:off x="11124871" y="5875630"/>
            <a:ext cx="1067129" cy="983335"/>
            <a:chOff x="11124871" y="5875630"/>
            <a:chExt cx="1067129" cy="9833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AE8B39-7E70-4045-8EB7-39814CE0823E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216451" y="6176492"/>
              <a:ext cx="590893" cy="774054"/>
            </a:xfrm>
            <a:custGeom>
              <a:avLst/>
              <a:gdLst>
                <a:gd name="connsiteX0" fmla="*/ 0 w 590893"/>
                <a:gd name="connsiteY0" fmla="*/ 535555 h 774054"/>
                <a:gd name="connsiteX1" fmla="*/ 0 w 590893"/>
                <a:gd name="connsiteY1" fmla="*/ 238072 h 774054"/>
                <a:gd name="connsiteX2" fmla="*/ 41899 w 590893"/>
                <a:gd name="connsiteY2" fmla="*/ 164557 h 774054"/>
                <a:gd name="connsiteX3" fmla="*/ 301844 w 590893"/>
                <a:gd name="connsiteY3" fmla="*/ 11541 h 774054"/>
                <a:gd name="connsiteX4" fmla="*/ 389062 w 590893"/>
                <a:gd name="connsiteY4" fmla="*/ 11541 h 774054"/>
                <a:gd name="connsiteX5" fmla="*/ 585544 w 590893"/>
                <a:gd name="connsiteY5" fmla="*/ 127200 h 774054"/>
                <a:gd name="connsiteX6" fmla="*/ 590893 w 590893"/>
                <a:gd name="connsiteY6" fmla="*/ 130348 h 774054"/>
                <a:gd name="connsiteX7" fmla="*/ 590893 w 590893"/>
                <a:gd name="connsiteY7" fmla="*/ 644134 h 774054"/>
                <a:gd name="connsiteX8" fmla="*/ 563205 w 590893"/>
                <a:gd name="connsiteY8" fmla="*/ 660433 h 774054"/>
                <a:gd name="connsiteX9" fmla="*/ 389062 w 590893"/>
                <a:gd name="connsiteY9" fmla="*/ 762941 h 774054"/>
                <a:gd name="connsiteX10" fmla="*/ 345453 w 590893"/>
                <a:gd name="connsiteY10" fmla="*/ 774054 h 774054"/>
                <a:gd name="connsiteX11" fmla="*/ 301844 w 590893"/>
                <a:gd name="connsiteY11" fmla="*/ 762941 h 774054"/>
                <a:gd name="connsiteX12" fmla="*/ 41899 w 590893"/>
                <a:gd name="connsiteY12" fmla="*/ 609926 h 774054"/>
                <a:gd name="connsiteX13" fmla="*/ 0 w 590893"/>
                <a:gd name="connsiteY13" fmla="*/ 535555 h 774054"/>
                <a:gd name="connsiteX0" fmla="*/ 0 w 591833"/>
                <a:gd name="connsiteY0" fmla="*/ 535555 h 774054"/>
                <a:gd name="connsiteX1" fmla="*/ 0 w 591833"/>
                <a:gd name="connsiteY1" fmla="*/ 238072 h 774054"/>
                <a:gd name="connsiteX2" fmla="*/ 41899 w 591833"/>
                <a:gd name="connsiteY2" fmla="*/ 164557 h 774054"/>
                <a:gd name="connsiteX3" fmla="*/ 301844 w 591833"/>
                <a:gd name="connsiteY3" fmla="*/ 11541 h 774054"/>
                <a:gd name="connsiteX4" fmla="*/ 389062 w 591833"/>
                <a:gd name="connsiteY4" fmla="*/ 11541 h 774054"/>
                <a:gd name="connsiteX5" fmla="*/ 585544 w 591833"/>
                <a:gd name="connsiteY5" fmla="*/ 127200 h 774054"/>
                <a:gd name="connsiteX6" fmla="*/ 590893 w 591833"/>
                <a:gd name="connsiteY6" fmla="*/ 130348 h 774054"/>
                <a:gd name="connsiteX7" fmla="*/ 591833 w 591833"/>
                <a:gd name="connsiteY7" fmla="*/ 594655 h 774054"/>
                <a:gd name="connsiteX8" fmla="*/ 590893 w 591833"/>
                <a:gd name="connsiteY8" fmla="*/ 644134 h 774054"/>
                <a:gd name="connsiteX9" fmla="*/ 563205 w 591833"/>
                <a:gd name="connsiteY9" fmla="*/ 660433 h 774054"/>
                <a:gd name="connsiteX10" fmla="*/ 389062 w 591833"/>
                <a:gd name="connsiteY10" fmla="*/ 762941 h 774054"/>
                <a:gd name="connsiteX11" fmla="*/ 345453 w 591833"/>
                <a:gd name="connsiteY11" fmla="*/ 774054 h 774054"/>
                <a:gd name="connsiteX12" fmla="*/ 301844 w 591833"/>
                <a:gd name="connsiteY12" fmla="*/ 762941 h 774054"/>
                <a:gd name="connsiteX13" fmla="*/ 41899 w 591833"/>
                <a:gd name="connsiteY13" fmla="*/ 609926 h 774054"/>
                <a:gd name="connsiteX14" fmla="*/ 0 w 591833"/>
                <a:gd name="connsiteY14" fmla="*/ 535555 h 774054"/>
                <a:gd name="connsiteX0" fmla="*/ 0 w 591950"/>
                <a:gd name="connsiteY0" fmla="*/ 535555 h 774054"/>
                <a:gd name="connsiteX1" fmla="*/ 0 w 591950"/>
                <a:gd name="connsiteY1" fmla="*/ 238072 h 774054"/>
                <a:gd name="connsiteX2" fmla="*/ 41899 w 591950"/>
                <a:gd name="connsiteY2" fmla="*/ 164557 h 774054"/>
                <a:gd name="connsiteX3" fmla="*/ 301844 w 591950"/>
                <a:gd name="connsiteY3" fmla="*/ 11541 h 774054"/>
                <a:gd name="connsiteX4" fmla="*/ 389062 w 591950"/>
                <a:gd name="connsiteY4" fmla="*/ 11541 h 774054"/>
                <a:gd name="connsiteX5" fmla="*/ 585544 w 591950"/>
                <a:gd name="connsiteY5" fmla="*/ 127200 h 774054"/>
                <a:gd name="connsiteX6" fmla="*/ 590893 w 591950"/>
                <a:gd name="connsiteY6" fmla="*/ 130348 h 774054"/>
                <a:gd name="connsiteX7" fmla="*/ 591833 w 591950"/>
                <a:gd name="connsiteY7" fmla="*/ 188890 h 774054"/>
                <a:gd name="connsiteX8" fmla="*/ 591833 w 591950"/>
                <a:gd name="connsiteY8" fmla="*/ 594655 h 774054"/>
                <a:gd name="connsiteX9" fmla="*/ 590893 w 591950"/>
                <a:gd name="connsiteY9" fmla="*/ 644134 h 774054"/>
                <a:gd name="connsiteX10" fmla="*/ 563205 w 591950"/>
                <a:gd name="connsiteY10" fmla="*/ 660433 h 774054"/>
                <a:gd name="connsiteX11" fmla="*/ 389062 w 591950"/>
                <a:gd name="connsiteY11" fmla="*/ 762941 h 774054"/>
                <a:gd name="connsiteX12" fmla="*/ 345453 w 591950"/>
                <a:gd name="connsiteY12" fmla="*/ 774054 h 774054"/>
                <a:gd name="connsiteX13" fmla="*/ 301844 w 591950"/>
                <a:gd name="connsiteY13" fmla="*/ 762941 h 774054"/>
                <a:gd name="connsiteX14" fmla="*/ 41899 w 591950"/>
                <a:gd name="connsiteY14" fmla="*/ 609926 h 774054"/>
                <a:gd name="connsiteX15" fmla="*/ 0 w 591950"/>
                <a:gd name="connsiteY15" fmla="*/ 535555 h 774054"/>
                <a:gd name="connsiteX0" fmla="*/ 591833 w 683273"/>
                <a:gd name="connsiteY0" fmla="*/ 188890 h 774054"/>
                <a:gd name="connsiteX1" fmla="*/ 591833 w 683273"/>
                <a:gd name="connsiteY1" fmla="*/ 594655 h 774054"/>
                <a:gd name="connsiteX2" fmla="*/ 590893 w 683273"/>
                <a:gd name="connsiteY2" fmla="*/ 644134 h 774054"/>
                <a:gd name="connsiteX3" fmla="*/ 563205 w 683273"/>
                <a:gd name="connsiteY3" fmla="*/ 660433 h 774054"/>
                <a:gd name="connsiteX4" fmla="*/ 389062 w 683273"/>
                <a:gd name="connsiteY4" fmla="*/ 762941 h 774054"/>
                <a:gd name="connsiteX5" fmla="*/ 345453 w 683273"/>
                <a:gd name="connsiteY5" fmla="*/ 774054 h 774054"/>
                <a:gd name="connsiteX6" fmla="*/ 301844 w 683273"/>
                <a:gd name="connsiteY6" fmla="*/ 762941 h 774054"/>
                <a:gd name="connsiteX7" fmla="*/ 41899 w 683273"/>
                <a:gd name="connsiteY7" fmla="*/ 609926 h 774054"/>
                <a:gd name="connsiteX8" fmla="*/ 0 w 683273"/>
                <a:gd name="connsiteY8" fmla="*/ 535555 h 774054"/>
                <a:gd name="connsiteX9" fmla="*/ 0 w 683273"/>
                <a:gd name="connsiteY9" fmla="*/ 238072 h 774054"/>
                <a:gd name="connsiteX10" fmla="*/ 41899 w 683273"/>
                <a:gd name="connsiteY10" fmla="*/ 164557 h 774054"/>
                <a:gd name="connsiteX11" fmla="*/ 301844 w 683273"/>
                <a:gd name="connsiteY11" fmla="*/ 11541 h 774054"/>
                <a:gd name="connsiteX12" fmla="*/ 389062 w 683273"/>
                <a:gd name="connsiteY12" fmla="*/ 11541 h 774054"/>
                <a:gd name="connsiteX13" fmla="*/ 585544 w 683273"/>
                <a:gd name="connsiteY13" fmla="*/ 127200 h 774054"/>
                <a:gd name="connsiteX14" fmla="*/ 590893 w 683273"/>
                <a:gd name="connsiteY14" fmla="*/ 130348 h 774054"/>
                <a:gd name="connsiteX15" fmla="*/ 683273 w 683273"/>
                <a:gd name="connsiteY15" fmla="*/ 280330 h 774054"/>
                <a:gd name="connsiteX0" fmla="*/ 591833 w 591950"/>
                <a:gd name="connsiteY0" fmla="*/ 188890 h 774054"/>
                <a:gd name="connsiteX1" fmla="*/ 591833 w 591950"/>
                <a:gd name="connsiteY1" fmla="*/ 594655 h 774054"/>
                <a:gd name="connsiteX2" fmla="*/ 590893 w 591950"/>
                <a:gd name="connsiteY2" fmla="*/ 644134 h 774054"/>
                <a:gd name="connsiteX3" fmla="*/ 563205 w 591950"/>
                <a:gd name="connsiteY3" fmla="*/ 660433 h 774054"/>
                <a:gd name="connsiteX4" fmla="*/ 389062 w 591950"/>
                <a:gd name="connsiteY4" fmla="*/ 762941 h 774054"/>
                <a:gd name="connsiteX5" fmla="*/ 345453 w 591950"/>
                <a:gd name="connsiteY5" fmla="*/ 774054 h 774054"/>
                <a:gd name="connsiteX6" fmla="*/ 301844 w 591950"/>
                <a:gd name="connsiteY6" fmla="*/ 762941 h 774054"/>
                <a:gd name="connsiteX7" fmla="*/ 41899 w 591950"/>
                <a:gd name="connsiteY7" fmla="*/ 609926 h 774054"/>
                <a:gd name="connsiteX8" fmla="*/ 0 w 591950"/>
                <a:gd name="connsiteY8" fmla="*/ 535555 h 774054"/>
                <a:gd name="connsiteX9" fmla="*/ 0 w 591950"/>
                <a:gd name="connsiteY9" fmla="*/ 238072 h 774054"/>
                <a:gd name="connsiteX10" fmla="*/ 41899 w 591950"/>
                <a:gd name="connsiteY10" fmla="*/ 164557 h 774054"/>
                <a:gd name="connsiteX11" fmla="*/ 301844 w 591950"/>
                <a:gd name="connsiteY11" fmla="*/ 11541 h 774054"/>
                <a:gd name="connsiteX12" fmla="*/ 389062 w 591950"/>
                <a:gd name="connsiteY12" fmla="*/ 11541 h 774054"/>
                <a:gd name="connsiteX13" fmla="*/ 585544 w 591950"/>
                <a:gd name="connsiteY13" fmla="*/ 127200 h 774054"/>
                <a:gd name="connsiteX14" fmla="*/ 590893 w 591950"/>
                <a:gd name="connsiteY14" fmla="*/ 130348 h 774054"/>
                <a:gd name="connsiteX0" fmla="*/ 591833 w 591833"/>
                <a:gd name="connsiteY0" fmla="*/ 594655 h 774054"/>
                <a:gd name="connsiteX1" fmla="*/ 590893 w 591833"/>
                <a:gd name="connsiteY1" fmla="*/ 644134 h 774054"/>
                <a:gd name="connsiteX2" fmla="*/ 563205 w 591833"/>
                <a:gd name="connsiteY2" fmla="*/ 660433 h 774054"/>
                <a:gd name="connsiteX3" fmla="*/ 389062 w 591833"/>
                <a:gd name="connsiteY3" fmla="*/ 762941 h 774054"/>
                <a:gd name="connsiteX4" fmla="*/ 345453 w 591833"/>
                <a:gd name="connsiteY4" fmla="*/ 774054 h 774054"/>
                <a:gd name="connsiteX5" fmla="*/ 301844 w 591833"/>
                <a:gd name="connsiteY5" fmla="*/ 762941 h 774054"/>
                <a:gd name="connsiteX6" fmla="*/ 41899 w 591833"/>
                <a:gd name="connsiteY6" fmla="*/ 609926 h 774054"/>
                <a:gd name="connsiteX7" fmla="*/ 0 w 591833"/>
                <a:gd name="connsiteY7" fmla="*/ 535555 h 774054"/>
                <a:gd name="connsiteX8" fmla="*/ 0 w 591833"/>
                <a:gd name="connsiteY8" fmla="*/ 238072 h 774054"/>
                <a:gd name="connsiteX9" fmla="*/ 41899 w 591833"/>
                <a:gd name="connsiteY9" fmla="*/ 164557 h 774054"/>
                <a:gd name="connsiteX10" fmla="*/ 301844 w 591833"/>
                <a:gd name="connsiteY10" fmla="*/ 11541 h 774054"/>
                <a:gd name="connsiteX11" fmla="*/ 389062 w 591833"/>
                <a:gd name="connsiteY11" fmla="*/ 11541 h 774054"/>
                <a:gd name="connsiteX12" fmla="*/ 585544 w 591833"/>
                <a:gd name="connsiteY12" fmla="*/ 127200 h 774054"/>
                <a:gd name="connsiteX13" fmla="*/ 590893 w 591833"/>
                <a:gd name="connsiteY13" fmla="*/ 130348 h 774054"/>
                <a:gd name="connsiteX0" fmla="*/ 590893 w 590893"/>
                <a:gd name="connsiteY0" fmla="*/ 644134 h 774054"/>
                <a:gd name="connsiteX1" fmla="*/ 563205 w 590893"/>
                <a:gd name="connsiteY1" fmla="*/ 660433 h 774054"/>
                <a:gd name="connsiteX2" fmla="*/ 389062 w 590893"/>
                <a:gd name="connsiteY2" fmla="*/ 762941 h 774054"/>
                <a:gd name="connsiteX3" fmla="*/ 345453 w 590893"/>
                <a:gd name="connsiteY3" fmla="*/ 774054 h 774054"/>
                <a:gd name="connsiteX4" fmla="*/ 301844 w 590893"/>
                <a:gd name="connsiteY4" fmla="*/ 762941 h 774054"/>
                <a:gd name="connsiteX5" fmla="*/ 41899 w 590893"/>
                <a:gd name="connsiteY5" fmla="*/ 609926 h 774054"/>
                <a:gd name="connsiteX6" fmla="*/ 0 w 590893"/>
                <a:gd name="connsiteY6" fmla="*/ 535555 h 774054"/>
                <a:gd name="connsiteX7" fmla="*/ 0 w 590893"/>
                <a:gd name="connsiteY7" fmla="*/ 238072 h 774054"/>
                <a:gd name="connsiteX8" fmla="*/ 41899 w 590893"/>
                <a:gd name="connsiteY8" fmla="*/ 164557 h 774054"/>
                <a:gd name="connsiteX9" fmla="*/ 301844 w 590893"/>
                <a:gd name="connsiteY9" fmla="*/ 11541 h 774054"/>
                <a:gd name="connsiteX10" fmla="*/ 389062 w 590893"/>
                <a:gd name="connsiteY10" fmla="*/ 11541 h 774054"/>
                <a:gd name="connsiteX11" fmla="*/ 585544 w 590893"/>
                <a:gd name="connsiteY11" fmla="*/ 127200 h 774054"/>
                <a:gd name="connsiteX12" fmla="*/ 590893 w 590893"/>
                <a:gd name="connsiteY12" fmla="*/ 130348 h 7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93" h="774054">
                  <a:moveTo>
                    <a:pt x="590893" y="644134"/>
                  </a:moveTo>
                  <a:lnTo>
                    <a:pt x="563205" y="660433"/>
                  </a:lnTo>
                  <a:lnTo>
                    <a:pt x="389062" y="762941"/>
                  </a:lnTo>
                  <a:cubicBezTo>
                    <a:pt x="375381" y="770635"/>
                    <a:pt x="359990" y="774054"/>
                    <a:pt x="345453" y="774054"/>
                  </a:cubicBezTo>
                  <a:cubicBezTo>
                    <a:pt x="330062" y="774054"/>
                    <a:pt x="315525" y="770635"/>
                    <a:pt x="301844" y="762941"/>
                  </a:cubicBezTo>
                  <a:lnTo>
                    <a:pt x="41899" y="609926"/>
                  </a:lnTo>
                  <a:cubicBezTo>
                    <a:pt x="15392" y="594539"/>
                    <a:pt x="0" y="566329"/>
                    <a:pt x="0" y="535555"/>
                  </a:cubicBezTo>
                  <a:lnTo>
                    <a:pt x="0" y="238072"/>
                  </a:lnTo>
                  <a:cubicBezTo>
                    <a:pt x="0" y="208153"/>
                    <a:pt x="15392" y="179944"/>
                    <a:pt x="41899" y="164557"/>
                  </a:cubicBezTo>
                  <a:lnTo>
                    <a:pt x="301844" y="11541"/>
                  </a:lnTo>
                  <a:cubicBezTo>
                    <a:pt x="328352" y="-3846"/>
                    <a:pt x="361700" y="-3846"/>
                    <a:pt x="389062" y="11541"/>
                  </a:cubicBezTo>
                  <a:lnTo>
                    <a:pt x="585544" y="127200"/>
                  </a:lnTo>
                  <a:lnTo>
                    <a:pt x="590893" y="130348"/>
                  </a:lnTo>
                </a:path>
              </a:pathLst>
            </a:custGeom>
            <a:noFill/>
            <a:ln w="952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8B5552-1225-4CA9-BEC7-70EBC69315E6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658571" y="6033107"/>
              <a:ext cx="690906" cy="375951"/>
            </a:xfrm>
            <a:custGeom>
              <a:avLst/>
              <a:gdLst>
                <a:gd name="connsiteX0" fmla="*/ 0 w 690906"/>
                <a:gd name="connsiteY0" fmla="*/ 137452 h 375951"/>
                <a:gd name="connsiteX1" fmla="*/ 0 w 690906"/>
                <a:gd name="connsiteY1" fmla="*/ 39259 h 375951"/>
                <a:gd name="connsiteX2" fmla="*/ 0 w 690906"/>
                <a:gd name="connsiteY2" fmla="*/ 0 h 375951"/>
                <a:gd name="connsiteX3" fmla="*/ 690906 w 690906"/>
                <a:gd name="connsiteY3" fmla="*/ 0 h 375951"/>
                <a:gd name="connsiteX4" fmla="*/ 690906 w 690906"/>
                <a:gd name="connsiteY4" fmla="*/ 11951 h 375951"/>
                <a:gd name="connsiteX5" fmla="*/ 690906 w 690906"/>
                <a:gd name="connsiteY5" fmla="*/ 137452 h 375951"/>
                <a:gd name="connsiteX6" fmla="*/ 649007 w 690906"/>
                <a:gd name="connsiteY6" fmla="*/ 211823 h 375951"/>
                <a:gd name="connsiteX7" fmla="*/ 389062 w 690906"/>
                <a:gd name="connsiteY7" fmla="*/ 364838 h 375951"/>
                <a:gd name="connsiteX8" fmla="*/ 345453 w 690906"/>
                <a:gd name="connsiteY8" fmla="*/ 375951 h 375951"/>
                <a:gd name="connsiteX9" fmla="*/ 301844 w 690906"/>
                <a:gd name="connsiteY9" fmla="*/ 364838 h 375951"/>
                <a:gd name="connsiteX10" fmla="*/ 41899 w 690906"/>
                <a:gd name="connsiteY10" fmla="*/ 211823 h 375951"/>
                <a:gd name="connsiteX11" fmla="*/ 0 w 690906"/>
                <a:gd name="connsiteY11" fmla="*/ 137452 h 375951"/>
                <a:gd name="connsiteX0" fmla="*/ 0 w 690906"/>
                <a:gd name="connsiteY0" fmla="*/ 137453 h 375952"/>
                <a:gd name="connsiteX1" fmla="*/ 0 w 690906"/>
                <a:gd name="connsiteY1" fmla="*/ 39260 h 375952"/>
                <a:gd name="connsiteX2" fmla="*/ 0 w 690906"/>
                <a:gd name="connsiteY2" fmla="*/ 1 h 375952"/>
                <a:gd name="connsiteX3" fmla="*/ 208941 w 690906"/>
                <a:gd name="connsiteY3" fmla="*/ 0 h 375952"/>
                <a:gd name="connsiteX4" fmla="*/ 690906 w 690906"/>
                <a:gd name="connsiteY4" fmla="*/ 1 h 375952"/>
                <a:gd name="connsiteX5" fmla="*/ 690906 w 690906"/>
                <a:gd name="connsiteY5" fmla="*/ 11952 h 375952"/>
                <a:gd name="connsiteX6" fmla="*/ 690906 w 690906"/>
                <a:gd name="connsiteY6" fmla="*/ 137453 h 375952"/>
                <a:gd name="connsiteX7" fmla="*/ 649007 w 690906"/>
                <a:gd name="connsiteY7" fmla="*/ 211824 h 375952"/>
                <a:gd name="connsiteX8" fmla="*/ 389062 w 690906"/>
                <a:gd name="connsiteY8" fmla="*/ 364839 h 375952"/>
                <a:gd name="connsiteX9" fmla="*/ 345453 w 690906"/>
                <a:gd name="connsiteY9" fmla="*/ 375952 h 375952"/>
                <a:gd name="connsiteX10" fmla="*/ 301844 w 690906"/>
                <a:gd name="connsiteY10" fmla="*/ 364839 h 375952"/>
                <a:gd name="connsiteX11" fmla="*/ 41899 w 690906"/>
                <a:gd name="connsiteY11" fmla="*/ 211824 h 375952"/>
                <a:gd name="connsiteX12" fmla="*/ 0 w 690906"/>
                <a:gd name="connsiteY12" fmla="*/ 137453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12" fmla="*/ 300381 w 690906"/>
                <a:gd name="connsiteY12" fmla="*/ 91440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0" fmla="*/ 690906 w 690906"/>
                <a:gd name="connsiteY0" fmla="*/ 0 h 375951"/>
                <a:gd name="connsiteX1" fmla="*/ 690906 w 690906"/>
                <a:gd name="connsiteY1" fmla="*/ 11951 h 375951"/>
                <a:gd name="connsiteX2" fmla="*/ 690906 w 690906"/>
                <a:gd name="connsiteY2" fmla="*/ 137452 h 375951"/>
                <a:gd name="connsiteX3" fmla="*/ 649007 w 690906"/>
                <a:gd name="connsiteY3" fmla="*/ 211823 h 375951"/>
                <a:gd name="connsiteX4" fmla="*/ 389062 w 690906"/>
                <a:gd name="connsiteY4" fmla="*/ 364838 h 375951"/>
                <a:gd name="connsiteX5" fmla="*/ 345453 w 690906"/>
                <a:gd name="connsiteY5" fmla="*/ 375951 h 375951"/>
                <a:gd name="connsiteX6" fmla="*/ 301844 w 690906"/>
                <a:gd name="connsiteY6" fmla="*/ 364838 h 375951"/>
                <a:gd name="connsiteX7" fmla="*/ 41899 w 690906"/>
                <a:gd name="connsiteY7" fmla="*/ 211823 h 375951"/>
                <a:gd name="connsiteX8" fmla="*/ 0 w 690906"/>
                <a:gd name="connsiteY8" fmla="*/ 137452 h 375951"/>
                <a:gd name="connsiteX9" fmla="*/ 0 w 690906"/>
                <a:gd name="connsiteY9" fmla="*/ 39259 h 375951"/>
                <a:gd name="connsiteX10" fmla="*/ 0 w 690906"/>
                <a:gd name="connsiteY10" fmla="*/ 0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906" h="375951">
                  <a:moveTo>
                    <a:pt x="690906" y="0"/>
                  </a:moveTo>
                  <a:lnTo>
                    <a:pt x="690906" y="11951"/>
                  </a:lnTo>
                  <a:lnTo>
                    <a:pt x="690906" y="137452"/>
                  </a:lnTo>
                  <a:cubicBezTo>
                    <a:pt x="690906" y="168226"/>
                    <a:pt x="674660" y="196436"/>
                    <a:pt x="649007" y="211823"/>
                  </a:cubicBezTo>
                  <a:lnTo>
                    <a:pt x="389062" y="364838"/>
                  </a:lnTo>
                  <a:cubicBezTo>
                    <a:pt x="375381" y="372532"/>
                    <a:pt x="359990" y="375951"/>
                    <a:pt x="345453" y="375951"/>
                  </a:cubicBezTo>
                  <a:cubicBezTo>
                    <a:pt x="330062" y="375951"/>
                    <a:pt x="315525" y="372532"/>
                    <a:pt x="301844" y="364838"/>
                  </a:cubicBezTo>
                  <a:lnTo>
                    <a:pt x="41899" y="211823"/>
                  </a:lnTo>
                  <a:cubicBezTo>
                    <a:pt x="15392" y="196436"/>
                    <a:pt x="0" y="168226"/>
                    <a:pt x="0" y="137452"/>
                  </a:cubicBezTo>
                  <a:lnTo>
                    <a:pt x="0" y="3925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DFF4E3-A6E4-41DE-9327-1798C43ECC77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941553" y="6607553"/>
              <a:ext cx="197485" cy="303409"/>
            </a:xfrm>
            <a:custGeom>
              <a:avLst/>
              <a:gdLst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97485 w 197485"/>
                <a:gd name="connsiteY3" fmla="*/ 0 h 303409"/>
                <a:gd name="connsiteX4" fmla="*/ 197485 w 197485"/>
                <a:gd name="connsiteY4" fmla="*/ 303409 h 303409"/>
                <a:gd name="connsiteX5" fmla="*/ 41899 w 197485"/>
                <a:gd name="connsiteY5" fmla="*/ 211825 h 303409"/>
                <a:gd name="connsiteX6" fmla="*/ 0 w 197485"/>
                <a:gd name="connsiteY6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7485 w 197485"/>
                <a:gd name="connsiteY5" fmla="*/ 303409 h 303409"/>
                <a:gd name="connsiteX6" fmla="*/ 41899 w 197485"/>
                <a:gd name="connsiteY6" fmla="*/ 211825 h 303409"/>
                <a:gd name="connsiteX7" fmla="*/ 0 w 197485"/>
                <a:gd name="connsiteY7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5579 w 197485"/>
                <a:gd name="connsiteY5" fmla="*/ 102871 h 303409"/>
                <a:gd name="connsiteX6" fmla="*/ 197485 w 197485"/>
                <a:gd name="connsiteY6" fmla="*/ 303409 h 303409"/>
                <a:gd name="connsiteX7" fmla="*/ 41899 w 197485"/>
                <a:gd name="connsiteY7" fmla="*/ 211825 h 303409"/>
                <a:gd name="connsiteX8" fmla="*/ 0 w 197485"/>
                <a:gd name="connsiteY8" fmla="*/ 137453 h 303409"/>
                <a:gd name="connsiteX0" fmla="*/ 195579 w 287019"/>
                <a:gd name="connsiteY0" fmla="*/ 102871 h 303409"/>
                <a:gd name="connsiteX1" fmla="*/ 197485 w 287019"/>
                <a:gd name="connsiteY1" fmla="*/ 303409 h 303409"/>
                <a:gd name="connsiteX2" fmla="*/ 41899 w 287019"/>
                <a:gd name="connsiteY2" fmla="*/ 211825 h 303409"/>
                <a:gd name="connsiteX3" fmla="*/ 0 w 287019"/>
                <a:gd name="connsiteY3" fmla="*/ 137453 h 303409"/>
                <a:gd name="connsiteX4" fmla="*/ 0 w 287019"/>
                <a:gd name="connsiteY4" fmla="*/ 39261 h 303409"/>
                <a:gd name="connsiteX5" fmla="*/ 0 w 287019"/>
                <a:gd name="connsiteY5" fmla="*/ 0 h 303409"/>
                <a:gd name="connsiteX6" fmla="*/ 104139 w 287019"/>
                <a:gd name="connsiteY6" fmla="*/ 1 h 303409"/>
                <a:gd name="connsiteX7" fmla="*/ 197485 w 287019"/>
                <a:gd name="connsiteY7" fmla="*/ 0 h 303409"/>
                <a:gd name="connsiteX8" fmla="*/ 287019 w 287019"/>
                <a:gd name="connsiteY8" fmla="*/ 194311 h 303409"/>
                <a:gd name="connsiteX0" fmla="*/ 195579 w 197485"/>
                <a:gd name="connsiteY0" fmla="*/ 102871 h 303409"/>
                <a:gd name="connsiteX1" fmla="*/ 197485 w 197485"/>
                <a:gd name="connsiteY1" fmla="*/ 303409 h 303409"/>
                <a:gd name="connsiteX2" fmla="*/ 41899 w 197485"/>
                <a:gd name="connsiteY2" fmla="*/ 211825 h 303409"/>
                <a:gd name="connsiteX3" fmla="*/ 0 w 197485"/>
                <a:gd name="connsiteY3" fmla="*/ 137453 h 303409"/>
                <a:gd name="connsiteX4" fmla="*/ 0 w 197485"/>
                <a:gd name="connsiteY4" fmla="*/ 39261 h 303409"/>
                <a:gd name="connsiteX5" fmla="*/ 0 w 197485"/>
                <a:gd name="connsiteY5" fmla="*/ 0 h 303409"/>
                <a:gd name="connsiteX6" fmla="*/ 104139 w 197485"/>
                <a:gd name="connsiteY6" fmla="*/ 1 h 303409"/>
                <a:gd name="connsiteX7" fmla="*/ 197485 w 197485"/>
                <a:gd name="connsiteY7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6" fmla="*/ 197485 w 197485"/>
                <a:gd name="connsiteY6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85" h="303409">
                  <a:moveTo>
                    <a:pt x="197485" y="303409"/>
                  </a:moveTo>
                  <a:lnTo>
                    <a:pt x="41899" y="211825"/>
                  </a:lnTo>
                  <a:cubicBezTo>
                    <a:pt x="15392" y="196437"/>
                    <a:pt x="0" y="168227"/>
                    <a:pt x="0" y="137453"/>
                  </a:cubicBezTo>
                  <a:lnTo>
                    <a:pt x="0" y="3926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4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7" r:id="rId3"/>
    <p:sldLayoutId id="2147483662" r:id="rId4"/>
    <p:sldLayoutId id="2147483651" r:id="rId5"/>
    <p:sldLayoutId id="2147483658" r:id="rId6"/>
    <p:sldLayoutId id="2147483660" r:id="rId7"/>
    <p:sldLayoutId id="2147483661" r:id="rId8"/>
    <p:sldLayoutId id="2147483665" r:id="rId9"/>
    <p:sldLayoutId id="2147483663" r:id="rId10"/>
    <p:sldLayoutId id="2147483659" r:id="rId11"/>
    <p:sldLayoutId id="2147483652" r:id="rId12"/>
    <p:sldLayoutId id="2147483654" r:id="rId13"/>
    <p:sldLayoutId id="214748365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0075B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6A92F-F763-05F7-F797-6BC0455D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07BA4-C8DE-26AD-0897-A772148DB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19480-C962-8C2E-86B1-095129176A33}"/>
              </a:ext>
            </a:extLst>
          </p:cNvPr>
          <p:cNvSpPr txBox="1">
            <a:spLocks/>
          </p:cNvSpPr>
          <p:nvPr/>
        </p:nvSpPr>
        <p:spPr>
          <a:xfrm>
            <a:off x="6789683" y="2354316"/>
            <a:ext cx="5096162" cy="3752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75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5731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3902-2FCE-4ABC-A500-8053AE7B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E1D7EFA-A2F1-4FAF-A8D4-2C88FC595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18081"/>
              </p:ext>
            </p:extLst>
          </p:nvPr>
        </p:nvGraphicFramePr>
        <p:xfrm>
          <a:off x="495300" y="1485900"/>
          <a:ext cx="112014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B895-E7C6-459D-AD50-3A84F5AF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CD69C-B955-4B16-80E0-B2986622E6FF}"/>
              </a:ext>
            </a:extLst>
          </p:cNvPr>
          <p:cNvSpPr/>
          <p:nvPr/>
        </p:nvSpPr>
        <p:spPr>
          <a:xfrm>
            <a:off x="1252973" y="2555682"/>
            <a:ext cx="345479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91934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E9C1-C7C8-4D8E-95C5-57932607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B280-7DBD-4190-B429-1C8AE6D7C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3A4D34-4F21-47C8-AD71-CB12C76AD473}"/>
              </a:ext>
            </a:extLst>
          </p:cNvPr>
          <p:cNvGrpSpPr/>
          <p:nvPr/>
        </p:nvGrpSpPr>
        <p:grpSpPr>
          <a:xfrm>
            <a:off x="371471" y="1711976"/>
            <a:ext cx="1072338" cy="952859"/>
            <a:chOff x="1914054" y="3411977"/>
            <a:chExt cx="1072338" cy="95285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4B661AA-5C4A-4D1E-A5AF-34ECB913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054" y="3411977"/>
              <a:ext cx="1072338" cy="952859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DE68DC53-96E2-48EE-A3CC-4E90963DE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957" y="3573192"/>
              <a:ext cx="632533" cy="630428"/>
            </a:xfrm>
            <a:custGeom>
              <a:avLst/>
              <a:gdLst>
                <a:gd name="T0" fmla="*/ 88 w 176"/>
                <a:gd name="T1" fmla="*/ 64 h 176"/>
                <a:gd name="T2" fmla="*/ 64 w 176"/>
                <a:gd name="T3" fmla="*/ 88 h 176"/>
                <a:gd name="T4" fmla="*/ 88 w 176"/>
                <a:gd name="T5" fmla="*/ 112 h 176"/>
                <a:gd name="T6" fmla="*/ 112 w 176"/>
                <a:gd name="T7" fmla="*/ 88 h 176"/>
                <a:gd name="T8" fmla="*/ 88 w 176"/>
                <a:gd name="T9" fmla="*/ 64 h 176"/>
                <a:gd name="T10" fmla="*/ 88 w 176"/>
                <a:gd name="T11" fmla="*/ 104 h 176"/>
                <a:gd name="T12" fmla="*/ 72 w 176"/>
                <a:gd name="T13" fmla="*/ 88 h 176"/>
                <a:gd name="T14" fmla="*/ 88 w 176"/>
                <a:gd name="T15" fmla="*/ 72 h 176"/>
                <a:gd name="T16" fmla="*/ 104 w 176"/>
                <a:gd name="T17" fmla="*/ 88 h 176"/>
                <a:gd name="T18" fmla="*/ 88 w 176"/>
                <a:gd name="T19" fmla="*/ 104 h 176"/>
                <a:gd name="T20" fmla="*/ 148 w 176"/>
                <a:gd name="T21" fmla="*/ 151 h 176"/>
                <a:gd name="T22" fmla="*/ 176 w 176"/>
                <a:gd name="T23" fmla="*/ 88 h 176"/>
                <a:gd name="T24" fmla="*/ 88 w 176"/>
                <a:gd name="T25" fmla="*/ 0 h 176"/>
                <a:gd name="T26" fmla="*/ 0 w 176"/>
                <a:gd name="T27" fmla="*/ 88 h 176"/>
                <a:gd name="T28" fmla="*/ 27 w 176"/>
                <a:gd name="T29" fmla="*/ 151 h 176"/>
                <a:gd name="T30" fmla="*/ 17 w 176"/>
                <a:gd name="T31" fmla="*/ 169 h 176"/>
                <a:gd name="T32" fmla="*/ 16 w 176"/>
                <a:gd name="T33" fmla="*/ 172 h 176"/>
                <a:gd name="T34" fmla="*/ 20 w 176"/>
                <a:gd name="T35" fmla="*/ 176 h 176"/>
                <a:gd name="T36" fmla="*/ 22 w 176"/>
                <a:gd name="T37" fmla="*/ 175 h 176"/>
                <a:gd name="T38" fmla="*/ 23 w 176"/>
                <a:gd name="T39" fmla="*/ 173 h 176"/>
                <a:gd name="T40" fmla="*/ 32 w 176"/>
                <a:gd name="T41" fmla="*/ 157 h 176"/>
                <a:gd name="T42" fmla="*/ 88 w 176"/>
                <a:gd name="T43" fmla="*/ 176 h 176"/>
                <a:gd name="T44" fmla="*/ 143 w 176"/>
                <a:gd name="T45" fmla="*/ 157 h 176"/>
                <a:gd name="T46" fmla="*/ 152 w 176"/>
                <a:gd name="T47" fmla="*/ 173 h 176"/>
                <a:gd name="T48" fmla="*/ 156 w 176"/>
                <a:gd name="T49" fmla="*/ 176 h 176"/>
                <a:gd name="T50" fmla="*/ 160 w 176"/>
                <a:gd name="T51" fmla="*/ 172 h 176"/>
                <a:gd name="T52" fmla="*/ 158 w 176"/>
                <a:gd name="T53" fmla="*/ 169 h 176"/>
                <a:gd name="T54" fmla="*/ 148 w 176"/>
                <a:gd name="T55" fmla="*/ 151 h 176"/>
                <a:gd name="T56" fmla="*/ 88 w 176"/>
                <a:gd name="T57" fmla="*/ 168 h 176"/>
                <a:gd name="T58" fmla="*/ 8 w 176"/>
                <a:gd name="T59" fmla="*/ 88 h 176"/>
                <a:gd name="T60" fmla="*/ 88 w 176"/>
                <a:gd name="T61" fmla="*/ 8 h 176"/>
                <a:gd name="T62" fmla="*/ 168 w 176"/>
                <a:gd name="T63" fmla="*/ 88 h 176"/>
                <a:gd name="T64" fmla="*/ 88 w 176"/>
                <a:gd name="T65" fmla="*/ 168 h 176"/>
                <a:gd name="T66" fmla="*/ 88 w 176"/>
                <a:gd name="T67" fmla="*/ 32 h 176"/>
                <a:gd name="T68" fmla="*/ 32 w 176"/>
                <a:gd name="T69" fmla="*/ 88 h 176"/>
                <a:gd name="T70" fmla="*/ 88 w 176"/>
                <a:gd name="T71" fmla="*/ 144 h 176"/>
                <a:gd name="T72" fmla="*/ 144 w 176"/>
                <a:gd name="T73" fmla="*/ 88 h 176"/>
                <a:gd name="T74" fmla="*/ 88 w 176"/>
                <a:gd name="T75" fmla="*/ 32 h 176"/>
                <a:gd name="T76" fmla="*/ 88 w 176"/>
                <a:gd name="T77" fmla="*/ 136 h 176"/>
                <a:gd name="T78" fmla="*/ 40 w 176"/>
                <a:gd name="T79" fmla="*/ 88 h 176"/>
                <a:gd name="T80" fmla="*/ 88 w 176"/>
                <a:gd name="T81" fmla="*/ 40 h 176"/>
                <a:gd name="T82" fmla="*/ 136 w 176"/>
                <a:gd name="T83" fmla="*/ 88 h 176"/>
                <a:gd name="T84" fmla="*/ 88 w 176"/>
                <a:gd name="T8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64"/>
                  </a:moveTo>
                  <a:cubicBezTo>
                    <a:pt x="74" y="64"/>
                    <a:pt x="64" y="75"/>
                    <a:pt x="64" y="88"/>
                  </a:cubicBezTo>
                  <a:cubicBezTo>
                    <a:pt x="64" y="101"/>
                    <a:pt x="74" y="112"/>
                    <a:pt x="88" y="112"/>
                  </a:cubicBezTo>
                  <a:cubicBezTo>
                    <a:pt x="101" y="112"/>
                    <a:pt x="112" y="101"/>
                    <a:pt x="112" y="88"/>
                  </a:cubicBezTo>
                  <a:cubicBezTo>
                    <a:pt x="112" y="75"/>
                    <a:pt x="101" y="64"/>
                    <a:pt x="88" y="64"/>
                  </a:cubicBezTo>
                  <a:moveTo>
                    <a:pt x="88" y="104"/>
                  </a:moveTo>
                  <a:cubicBezTo>
                    <a:pt x="79" y="104"/>
                    <a:pt x="72" y="97"/>
                    <a:pt x="72" y="88"/>
                  </a:cubicBezTo>
                  <a:cubicBezTo>
                    <a:pt x="72" y="79"/>
                    <a:pt x="79" y="72"/>
                    <a:pt x="88" y="72"/>
                  </a:cubicBezTo>
                  <a:cubicBezTo>
                    <a:pt x="96" y="72"/>
                    <a:pt x="104" y="79"/>
                    <a:pt x="104" y="88"/>
                  </a:cubicBezTo>
                  <a:cubicBezTo>
                    <a:pt x="104" y="97"/>
                    <a:pt x="96" y="104"/>
                    <a:pt x="88" y="104"/>
                  </a:cubicBezTo>
                  <a:moveTo>
                    <a:pt x="148" y="151"/>
                  </a:moveTo>
                  <a:cubicBezTo>
                    <a:pt x="165" y="135"/>
                    <a:pt x="176" y="113"/>
                    <a:pt x="176" y="88"/>
                  </a:cubicBez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13"/>
                    <a:pt x="10" y="135"/>
                    <a:pt x="27" y="15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1"/>
                    <a:pt x="16" y="172"/>
                  </a:cubicBezTo>
                  <a:cubicBezTo>
                    <a:pt x="16" y="174"/>
                    <a:pt x="17" y="176"/>
                    <a:pt x="20" y="176"/>
                  </a:cubicBezTo>
                  <a:cubicBezTo>
                    <a:pt x="21" y="176"/>
                    <a:pt x="22" y="176"/>
                    <a:pt x="22" y="175"/>
                  </a:cubicBezTo>
                  <a:cubicBezTo>
                    <a:pt x="23" y="174"/>
                    <a:pt x="23" y="174"/>
                    <a:pt x="23" y="173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8" y="169"/>
                    <a:pt x="67" y="176"/>
                    <a:pt x="88" y="176"/>
                  </a:cubicBezTo>
                  <a:cubicBezTo>
                    <a:pt x="108" y="176"/>
                    <a:pt x="128" y="169"/>
                    <a:pt x="143" y="157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52" y="175"/>
                    <a:pt x="154" y="176"/>
                    <a:pt x="156" y="176"/>
                  </a:cubicBezTo>
                  <a:cubicBezTo>
                    <a:pt x="158" y="176"/>
                    <a:pt x="160" y="174"/>
                    <a:pt x="160" y="172"/>
                  </a:cubicBezTo>
                  <a:cubicBezTo>
                    <a:pt x="160" y="171"/>
                    <a:pt x="159" y="170"/>
                    <a:pt x="158" y="169"/>
                  </a:cubicBezTo>
                  <a:lnTo>
                    <a:pt x="148" y="151"/>
                  </a:lnTo>
                  <a:close/>
                  <a:moveTo>
                    <a:pt x="88" y="168"/>
                  </a:moveTo>
                  <a:cubicBezTo>
                    <a:pt x="43" y="168"/>
                    <a:pt x="8" y="132"/>
                    <a:pt x="8" y="88"/>
                  </a:cubicBezTo>
                  <a:cubicBezTo>
                    <a:pt x="8" y="44"/>
                    <a:pt x="43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32"/>
                  </a:moveTo>
                  <a:cubicBezTo>
                    <a:pt x="57" y="32"/>
                    <a:pt x="32" y="57"/>
                    <a:pt x="32" y="88"/>
                  </a:cubicBezTo>
                  <a:cubicBezTo>
                    <a:pt x="32" y="119"/>
                    <a:pt x="57" y="144"/>
                    <a:pt x="88" y="144"/>
                  </a:cubicBezTo>
                  <a:cubicBezTo>
                    <a:pt x="118" y="144"/>
                    <a:pt x="144" y="119"/>
                    <a:pt x="144" y="88"/>
                  </a:cubicBezTo>
                  <a:cubicBezTo>
                    <a:pt x="144" y="57"/>
                    <a:pt x="118" y="32"/>
                    <a:pt x="88" y="32"/>
                  </a:cubicBezTo>
                  <a:moveTo>
                    <a:pt x="88" y="136"/>
                  </a:moveTo>
                  <a:cubicBezTo>
                    <a:pt x="61" y="136"/>
                    <a:pt x="40" y="115"/>
                    <a:pt x="40" y="88"/>
                  </a:cubicBezTo>
                  <a:cubicBezTo>
                    <a:pt x="40" y="61"/>
                    <a:pt x="61" y="40"/>
                    <a:pt x="88" y="40"/>
                  </a:cubicBezTo>
                  <a:cubicBezTo>
                    <a:pt x="114" y="40"/>
                    <a:pt x="136" y="61"/>
                    <a:pt x="136" y="88"/>
                  </a:cubicBezTo>
                  <a:cubicBezTo>
                    <a:pt x="136" y="115"/>
                    <a:pt x="114" y="136"/>
                    <a:pt x="88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F45DCBD-1E52-4936-BB22-5795F287050F}"/>
              </a:ext>
            </a:extLst>
          </p:cNvPr>
          <p:cNvSpPr txBox="1"/>
          <p:nvPr/>
        </p:nvSpPr>
        <p:spPr>
          <a:xfrm>
            <a:off x="1972396" y="524554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5D3AE061-F536-41FA-B4CC-A6D716441BA6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A59A0906-5D9D-499C-B949-C066F78D6EB5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E1F98EE4-1F81-40ED-B32D-D9CA75BA91C8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1">
            <a:extLst>
              <a:ext uri="{FF2B5EF4-FFF2-40B4-BE49-F238E27FC236}">
                <a16:creationId xmlns:a16="http://schemas.microsoft.com/office/drawing/2014/main" id="{CAB0FBD6-1B47-4F0B-8C31-9EF26C08DC6A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6995444C-97F0-4CEC-8563-D3D6952F42D6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7FDE2650-CBBC-464F-8401-234535CCF90D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4">
            <a:extLst>
              <a:ext uri="{FF2B5EF4-FFF2-40B4-BE49-F238E27FC236}">
                <a16:creationId xmlns:a16="http://schemas.microsoft.com/office/drawing/2014/main" id="{325A0B07-32A3-4AB5-A570-2A00AFB1AE31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E1ECFC68-03EB-4704-8C67-379A97F3AEB5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6">
            <a:extLst>
              <a:ext uri="{FF2B5EF4-FFF2-40B4-BE49-F238E27FC236}">
                <a16:creationId xmlns:a16="http://schemas.microsoft.com/office/drawing/2014/main" id="{6107857C-BDEF-4FC2-BD6B-8D33563489A5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7">
            <a:extLst>
              <a:ext uri="{FF2B5EF4-FFF2-40B4-BE49-F238E27FC236}">
                <a16:creationId xmlns:a16="http://schemas.microsoft.com/office/drawing/2014/main" id="{96BFC8C4-E3C5-46F6-90F2-74C8AA2361C6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8">
            <a:extLst>
              <a:ext uri="{FF2B5EF4-FFF2-40B4-BE49-F238E27FC236}">
                <a16:creationId xmlns:a16="http://schemas.microsoft.com/office/drawing/2014/main" id="{16169066-FB66-44E7-BFD8-9BD644B880B2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9">
            <a:extLst>
              <a:ext uri="{FF2B5EF4-FFF2-40B4-BE49-F238E27FC236}">
                <a16:creationId xmlns:a16="http://schemas.microsoft.com/office/drawing/2014/main" id="{CCD11470-131C-4D3B-9DA3-88D900003D70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0">
            <a:extLst>
              <a:ext uri="{FF2B5EF4-FFF2-40B4-BE49-F238E27FC236}">
                <a16:creationId xmlns:a16="http://schemas.microsoft.com/office/drawing/2014/main" id="{B39E0012-5DEB-47EA-92A1-BBFDC5FEC37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1">
            <a:extLst>
              <a:ext uri="{FF2B5EF4-FFF2-40B4-BE49-F238E27FC236}">
                <a16:creationId xmlns:a16="http://schemas.microsoft.com/office/drawing/2014/main" id="{58821B01-4F87-4DCD-986B-B7AB88A811CF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5">
            <a:extLst>
              <a:ext uri="{FF2B5EF4-FFF2-40B4-BE49-F238E27FC236}">
                <a16:creationId xmlns:a16="http://schemas.microsoft.com/office/drawing/2014/main" id="{A18B3FA1-81F1-4D2A-95E9-8D7C08ABCFEB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6">
            <a:extLst>
              <a:ext uri="{FF2B5EF4-FFF2-40B4-BE49-F238E27FC236}">
                <a16:creationId xmlns:a16="http://schemas.microsoft.com/office/drawing/2014/main" id="{383E1163-8458-4577-8BDF-FD231DAA336B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B695ED97-49F1-4773-9AB5-882BB04FC4DF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8">
            <a:extLst>
              <a:ext uri="{FF2B5EF4-FFF2-40B4-BE49-F238E27FC236}">
                <a16:creationId xmlns:a16="http://schemas.microsoft.com/office/drawing/2014/main" id="{A83269B0-8D17-42C2-856A-88C6456C191E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4">
            <a:extLst>
              <a:ext uri="{FF2B5EF4-FFF2-40B4-BE49-F238E27FC236}">
                <a16:creationId xmlns:a16="http://schemas.microsoft.com/office/drawing/2014/main" id="{2086597E-5D33-42D0-B35C-D785867A1C3C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5">
            <a:extLst>
              <a:ext uri="{FF2B5EF4-FFF2-40B4-BE49-F238E27FC236}">
                <a16:creationId xmlns:a16="http://schemas.microsoft.com/office/drawing/2014/main" id="{805DDDB7-03F3-4F98-8376-3E9ADB9D2B7E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23BC3778-45E4-4293-B19F-61AB36BA7A72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0">
            <a:extLst>
              <a:ext uri="{FF2B5EF4-FFF2-40B4-BE49-F238E27FC236}">
                <a16:creationId xmlns:a16="http://schemas.microsoft.com/office/drawing/2014/main" id="{887BBF6C-F4B4-4CEC-9D34-99ED771FC11F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2">
            <a:extLst>
              <a:ext uri="{FF2B5EF4-FFF2-40B4-BE49-F238E27FC236}">
                <a16:creationId xmlns:a16="http://schemas.microsoft.com/office/drawing/2014/main" id="{D138B836-5CF0-4E6F-A796-1152F08FDBCE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4">
            <a:extLst>
              <a:ext uri="{FF2B5EF4-FFF2-40B4-BE49-F238E27FC236}">
                <a16:creationId xmlns:a16="http://schemas.microsoft.com/office/drawing/2014/main" id="{9F6F6349-A366-47C9-99F6-E34C274173BC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4">
            <a:extLst>
              <a:ext uri="{FF2B5EF4-FFF2-40B4-BE49-F238E27FC236}">
                <a16:creationId xmlns:a16="http://schemas.microsoft.com/office/drawing/2014/main" id="{4C6EF4C0-2EE9-41B3-BC11-FFEA4F214BDB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1">
            <a:extLst>
              <a:ext uri="{FF2B5EF4-FFF2-40B4-BE49-F238E27FC236}">
                <a16:creationId xmlns:a16="http://schemas.microsoft.com/office/drawing/2014/main" id="{2A233D99-605B-4314-AD7F-F9836910B7E7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2">
            <a:extLst>
              <a:ext uri="{FF2B5EF4-FFF2-40B4-BE49-F238E27FC236}">
                <a16:creationId xmlns:a16="http://schemas.microsoft.com/office/drawing/2014/main" id="{9329D365-6CC6-4368-AF20-211B5F2E27FB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>
            <a:extLst>
              <a:ext uri="{FF2B5EF4-FFF2-40B4-BE49-F238E27FC236}">
                <a16:creationId xmlns:a16="http://schemas.microsoft.com/office/drawing/2014/main" id="{848CF1B2-C8C5-4B58-93ED-15228E89C521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>
            <a:extLst>
              <a:ext uri="{FF2B5EF4-FFF2-40B4-BE49-F238E27FC236}">
                <a16:creationId xmlns:a16="http://schemas.microsoft.com/office/drawing/2014/main" id="{763004B2-7FD6-4181-8C45-57D741C34618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9">
            <a:extLst>
              <a:ext uri="{FF2B5EF4-FFF2-40B4-BE49-F238E27FC236}">
                <a16:creationId xmlns:a16="http://schemas.microsoft.com/office/drawing/2014/main" id="{BEB67C2D-D722-40F3-8AAB-D262431D1E52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0">
            <a:extLst>
              <a:ext uri="{FF2B5EF4-FFF2-40B4-BE49-F238E27FC236}">
                <a16:creationId xmlns:a16="http://schemas.microsoft.com/office/drawing/2014/main" id="{F50FC113-B106-45E7-AE3A-34D1C7C8B9AA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94">
            <a:extLst>
              <a:ext uri="{FF2B5EF4-FFF2-40B4-BE49-F238E27FC236}">
                <a16:creationId xmlns:a16="http://schemas.microsoft.com/office/drawing/2014/main" id="{691C1599-D896-4EB0-AF03-09E172934CEC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95">
            <a:extLst>
              <a:ext uri="{FF2B5EF4-FFF2-40B4-BE49-F238E27FC236}">
                <a16:creationId xmlns:a16="http://schemas.microsoft.com/office/drawing/2014/main" id="{5E0A8FBE-E84B-4118-9C87-C49DABAAEF96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01">
            <a:extLst>
              <a:ext uri="{FF2B5EF4-FFF2-40B4-BE49-F238E27FC236}">
                <a16:creationId xmlns:a16="http://schemas.microsoft.com/office/drawing/2014/main" id="{E79BF0DD-3677-4B63-B26C-31F48A0E8041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02">
            <a:extLst>
              <a:ext uri="{FF2B5EF4-FFF2-40B4-BE49-F238E27FC236}">
                <a16:creationId xmlns:a16="http://schemas.microsoft.com/office/drawing/2014/main" id="{76432B70-FD17-4934-9213-9A6C8AB0BA3E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03">
            <a:extLst>
              <a:ext uri="{FF2B5EF4-FFF2-40B4-BE49-F238E27FC236}">
                <a16:creationId xmlns:a16="http://schemas.microsoft.com/office/drawing/2014/main" id="{E309291E-4F31-41F5-8903-79C48410FBF5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04">
            <a:extLst>
              <a:ext uri="{FF2B5EF4-FFF2-40B4-BE49-F238E27FC236}">
                <a16:creationId xmlns:a16="http://schemas.microsoft.com/office/drawing/2014/main" id="{C7EF2582-A5C7-432A-8336-C2F3E779F24D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10">
            <a:extLst>
              <a:ext uri="{FF2B5EF4-FFF2-40B4-BE49-F238E27FC236}">
                <a16:creationId xmlns:a16="http://schemas.microsoft.com/office/drawing/2014/main" id="{F00B40ED-B20B-40D5-954C-540C46EDD093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1">
            <a:extLst>
              <a:ext uri="{FF2B5EF4-FFF2-40B4-BE49-F238E27FC236}">
                <a16:creationId xmlns:a16="http://schemas.microsoft.com/office/drawing/2014/main" id="{293FAC68-0B64-42B5-9127-18BB5B160FE0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12">
            <a:extLst>
              <a:ext uri="{FF2B5EF4-FFF2-40B4-BE49-F238E27FC236}">
                <a16:creationId xmlns:a16="http://schemas.microsoft.com/office/drawing/2014/main" id="{88A9360A-11F6-4D4A-B777-DFF42D704FF4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13">
            <a:extLst>
              <a:ext uri="{FF2B5EF4-FFF2-40B4-BE49-F238E27FC236}">
                <a16:creationId xmlns:a16="http://schemas.microsoft.com/office/drawing/2014/main" id="{62776AFE-24A3-4EA5-AA05-74828A469C2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14">
            <a:extLst>
              <a:ext uri="{FF2B5EF4-FFF2-40B4-BE49-F238E27FC236}">
                <a16:creationId xmlns:a16="http://schemas.microsoft.com/office/drawing/2014/main" id="{03EC7105-0580-47B6-9B93-FF64C2AF4AA6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4">
            <a:extLst>
              <a:ext uri="{FF2B5EF4-FFF2-40B4-BE49-F238E27FC236}">
                <a16:creationId xmlns:a16="http://schemas.microsoft.com/office/drawing/2014/main" id="{72C4C12E-14EC-486B-98BE-130E6C17B55A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57">
            <a:extLst>
              <a:ext uri="{FF2B5EF4-FFF2-40B4-BE49-F238E27FC236}">
                <a16:creationId xmlns:a16="http://schemas.microsoft.com/office/drawing/2014/main" id="{F9AE3FC9-EE1E-4B03-9409-0040CD16FD5A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65">
            <a:extLst>
              <a:ext uri="{FF2B5EF4-FFF2-40B4-BE49-F238E27FC236}">
                <a16:creationId xmlns:a16="http://schemas.microsoft.com/office/drawing/2014/main" id="{54F8FD33-84EE-4577-8E70-45F32F752894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66">
            <a:extLst>
              <a:ext uri="{FF2B5EF4-FFF2-40B4-BE49-F238E27FC236}">
                <a16:creationId xmlns:a16="http://schemas.microsoft.com/office/drawing/2014/main" id="{8E3170EB-FEA2-4FF8-A7F3-4AA985302141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67">
            <a:extLst>
              <a:ext uri="{FF2B5EF4-FFF2-40B4-BE49-F238E27FC236}">
                <a16:creationId xmlns:a16="http://schemas.microsoft.com/office/drawing/2014/main" id="{71388E9B-8E11-4609-92D4-E69BE95A4DB2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68">
            <a:extLst>
              <a:ext uri="{FF2B5EF4-FFF2-40B4-BE49-F238E27FC236}">
                <a16:creationId xmlns:a16="http://schemas.microsoft.com/office/drawing/2014/main" id="{653B5ED7-5FF5-401B-AE98-F3DF75C4B4B5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69">
            <a:extLst>
              <a:ext uri="{FF2B5EF4-FFF2-40B4-BE49-F238E27FC236}">
                <a16:creationId xmlns:a16="http://schemas.microsoft.com/office/drawing/2014/main" id="{1876BE7A-251E-4BE8-888F-D92747899BAE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70">
            <a:extLst>
              <a:ext uri="{FF2B5EF4-FFF2-40B4-BE49-F238E27FC236}">
                <a16:creationId xmlns:a16="http://schemas.microsoft.com/office/drawing/2014/main" id="{CF9C5C72-8285-444D-9A75-B26FDC125E42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71">
            <a:extLst>
              <a:ext uri="{FF2B5EF4-FFF2-40B4-BE49-F238E27FC236}">
                <a16:creationId xmlns:a16="http://schemas.microsoft.com/office/drawing/2014/main" id="{70E11BCA-FA2C-462F-A4A2-ADA8470BD7AB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72">
            <a:extLst>
              <a:ext uri="{FF2B5EF4-FFF2-40B4-BE49-F238E27FC236}">
                <a16:creationId xmlns:a16="http://schemas.microsoft.com/office/drawing/2014/main" id="{455132A3-6997-4CAE-B8D2-84558503911B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73">
            <a:extLst>
              <a:ext uri="{FF2B5EF4-FFF2-40B4-BE49-F238E27FC236}">
                <a16:creationId xmlns:a16="http://schemas.microsoft.com/office/drawing/2014/main" id="{0B29F612-9F53-44BA-BF8C-7739EC80C739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4">
            <a:extLst>
              <a:ext uri="{FF2B5EF4-FFF2-40B4-BE49-F238E27FC236}">
                <a16:creationId xmlns:a16="http://schemas.microsoft.com/office/drawing/2014/main" id="{630930F2-9D8E-4F6D-9594-81BF8696428E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75">
            <a:extLst>
              <a:ext uri="{FF2B5EF4-FFF2-40B4-BE49-F238E27FC236}">
                <a16:creationId xmlns:a16="http://schemas.microsoft.com/office/drawing/2014/main" id="{CB4D7CF5-02B0-4DE7-A126-8DAFAC95051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76">
            <a:extLst>
              <a:ext uri="{FF2B5EF4-FFF2-40B4-BE49-F238E27FC236}">
                <a16:creationId xmlns:a16="http://schemas.microsoft.com/office/drawing/2014/main" id="{A41C9BEE-83A4-4DDE-9936-0715B80D5C2D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77">
            <a:extLst>
              <a:ext uri="{FF2B5EF4-FFF2-40B4-BE49-F238E27FC236}">
                <a16:creationId xmlns:a16="http://schemas.microsoft.com/office/drawing/2014/main" id="{071773F2-A3D0-4FDF-A184-4C5CC612181B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78">
            <a:extLst>
              <a:ext uri="{FF2B5EF4-FFF2-40B4-BE49-F238E27FC236}">
                <a16:creationId xmlns:a16="http://schemas.microsoft.com/office/drawing/2014/main" id="{D4106849-F840-469B-A623-385C5D6A9F91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79">
            <a:extLst>
              <a:ext uri="{FF2B5EF4-FFF2-40B4-BE49-F238E27FC236}">
                <a16:creationId xmlns:a16="http://schemas.microsoft.com/office/drawing/2014/main" id="{09A9D8B5-A5C6-489D-8C29-16D9E5DC7307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80">
            <a:extLst>
              <a:ext uri="{FF2B5EF4-FFF2-40B4-BE49-F238E27FC236}">
                <a16:creationId xmlns:a16="http://schemas.microsoft.com/office/drawing/2014/main" id="{D208D490-7311-42DE-806E-F361F8FB3E9C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81">
            <a:extLst>
              <a:ext uri="{FF2B5EF4-FFF2-40B4-BE49-F238E27FC236}">
                <a16:creationId xmlns:a16="http://schemas.microsoft.com/office/drawing/2014/main" id="{9B4D5CD9-C62F-47E0-99E4-6E5A1DDC5147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82">
            <a:extLst>
              <a:ext uri="{FF2B5EF4-FFF2-40B4-BE49-F238E27FC236}">
                <a16:creationId xmlns:a16="http://schemas.microsoft.com/office/drawing/2014/main" id="{3752FE75-49C6-4654-86AA-4CB9EB3233D5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83">
            <a:extLst>
              <a:ext uri="{FF2B5EF4-FFF2-40B4-BE49-F238E27FC236}">
                <a16:creationId xmlns:a16="http://schemas.microsoft.com/office/drawing/2014/main" id="{6B3373EE-5DF4-4DF8-ACC6-760E8DB61ED9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84">
            <a:extLst>
              <a:ext uri="{FF2B5EF4-FFF2-40B4-BE49-F238E27FC236}">
                <a16:creationId xmlns:a16="http://schemas.microsoft.com/office/drawing/2014/main" id="{64372342-DD52-4158-80AD-0748156FE76C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94">
            <a:extLst>
              <a:ext uri="{FF2B5EF4-FFF2-40B4-BE49-F238E27FC236}">
                <a16:creationId xmlns:a16="http://schemas.microsoft.com/office/drawing/2014/main" id="{DF0A2B6F-7839-4DED-A6EC-D32DF3A57AA3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95">
            <a:extLst>
              <a:ext uri="{FF2B5EF4-FFF2-40B4-BE49-F238E27FC236}">
                <a16:creationId xmlns:a16="http://schemas.microsoft.com/office/drawing/2014/main" id="{0ABA0B95-9E4A-4534-9B1C-E9743B0E89B1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96">
            <a:extLst>
              <a:ext uri="{FF2B5EF4-FFF2-40B4-BE49-F238E27FC236}">
                <a16:creationId xmlns:a16="http://schemas.microsoft.com/office/drawing/2014/main" id="{8BDF6B34-16E6-4ED0-8582-9151BF4B6C5C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97">
            <a:extLst>
              <a:ext uri="{FF2B5EF4-FFF2-40B4-BE49-F238E27FC236}">
                <a16:creationId xmlns:a16="http://schemas.microsoft.com/office/drawing/2014/main" id="{6F998D88-111B-478C-9FF5-9C5A4CDD9823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34">
            <a:extLst>
              <a:ext uri="{FF2B5EF4-FFF2-40B4-BE49-F238E27FC236}">
                <a16:creationId xmlns:a16="http://schemas.microsoft.com/office/drawing/2014/main" id="{F9D13A66-CB51-4D44-857E-5C3A9A898027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35">
            <a:extLst>
              <a:ext uri="{FF2B5EF4-FFF2-40B4-BE49-F238E27FC236}">
                <a16:creationId xmlns:a16="http://schemas.microsoft.com/office/drawing/2014/main" id="{FAC9117E-BF79-423C-B0B3-A612E70A3ED5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236">
            <a:extLst>
              <a:ext uri="{FF2B5EF4-FFF2-40B4-BE49-F238E27FC236}">
                <a16:creationId xmlns:a16="http://schemas.microsoft.com/office/drawing/2014/main" id="{86FD249B-36FE-44D4-B483-675E63C091ED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237">
            <a:extLst>
              <a:ext uri="{FF2B5EF4-FFF2-40B4-BE49-F238E27FC236}">
                <a16:creationId xmlns:a16="http://schemas.microsoft.com/office/drawing/2014/main" id="{84B2B933-101B-471B-BFBA-4A51EDE03A3B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241">
            <a:extLst>
              <a:ext uri="{FF2B5EF4-FFF2-40B4-BE49-F238E27FC236}">
                <a16:creationId xmlns:a16="http://schemas.microsoft.com/office/drawing/2014/main" id="{384110FD-6681-4AD7-B629-76143A0F0CA2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243">
            <a:extLst>
              <a:ext uri="{FF2B5EF4-FFF2-40B4-BE49-F238E27FC236}">
                <a16:creationId xmlns:a16="http://schemas.microsoft.com/office/drawing/2014/main" id="{F194EAE7-E1BE-440F-8A7B-3B506469F885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247">
            <a:extLst>
              <a:ext uri="{FF2B5EF4-FFF2-40B4-BE49-F238E27FC236}">
                <a16:creationId xmlns:a16="http://schemas.microsoft.com/office/drawing/2014/main" id="{982B2872-646E-480A-9926-0E3AE12B42C3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45">
            <a:extLst>
              <a:ext uri="{FF2B5EF4-FFF2-40B4-BE49-F238E27FC236}">
                <a16:creationId xmlns:a16="http://schemas.microsoft.com/office/drawing/2014/main" id="{B5B0D1CF-99C9-48A2-BA4A-43ED67AE760A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67">
            <a:extLst>
              <a:ext uri="{FF2B5EF4-FFF2-40B4-BE49-F238E27FC236}">
                <a16:creationId xmlns:a16="http://schemas.microsoft.com/office/drawing/2014/main" id="{8F6B19AF-F697-4D2C-8234-1CFFDF21D960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72">
            <a:extLst>
              <a:ext uri="{FF2B5EF4-FFF2-40B4-BE49-F238E27FC236}">
                <a16:creationId xmlns:a16="http://schemas.microsoft.com/office/drawing/2014/main" id="{4E6AAE80-6E73-4390-BE1F-F2143697422A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73">
            <a:extLst>
              <a:ext uri="{FF2B5EF4-FFF2-40B4-BE49-F238E27FC236}">
                <a16:creationId xmlns:a16="http://schemas.microsoft.com/office/drawing/2014/main" id="{1661F02F-DEFF-47E0-9ACD-8475FDADC932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74">
            <a:extLst>
              <a:ext uri="{FF2B5EF4-FFF2-40B4-BE49-F238E27FC236}">
                <a16:creationId xmlns:a16="http://schemas.microsoft.com/office/drawing/2014/main" id="{F03A05AF-10FB-4F3C-9D7C-70DC0FCA4778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79">
            <a:extLst>
              <a:ext uri="{FF2B5EF4-FFF2-40B4-BE49-F238E27FC236}">
                <a16:creationId xmlns:a16="http://schemas.microsoft.com/office/drawing/2014/main" id="{580E1B18-5BD0-46D6-B4E2-6E9DC70619D3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80">
            <a:extLst>
              <a:ext uri="{FF2B5EF4-FFF2-40B4-BE49-F238E27FC236}">
                <a16:creationId xmlns:a16="http://schemas.microsoft.com/office/drawing/2014/main" id="{13A9877E-04DE-45F2-B1B4-D28CDFFC3754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81">
            <a:extLst>
              <a:ext uri="{FF2B5EF4-FFF2-40B4-BE49-F238E27FC236}">
                <a16:creationId xmlns:a16="http://schemas.microsoft.com/office/drawing/2014/main" id="{9D1ACA0A-76A0-47FC-8EA7-4FF4486EF08E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82">
            <a:extLst>
              <a:ext uri="{FF2B5EF4-FFF2-40B4-BE49-F238E27FC236}">
                <a16:creationId xmlns:a16="http://schemas.microsoft.com/office/drawing/2014/main" id="{E161C94A-0E98-4C26-87F3-AB9671F7DA4F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83">
            <a:extLst>
              <a:ext uri="{FF2B5EF4-FFF2-40B4-BE49-F238E27FC236}">
                <a16:creationId xmlns:a16="http://schemas.microsoft.com/office/drawing/2014/main" id="{BABC5A4D-4E10-46B6-9862-16043E012834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84">
            <a:extLst>
              <a:ext uri="{FF2B5EF4-FFF2-40B4-BE49-F238E27FC236}">
                <a16:creationId xmlns:a16="http://schemas.microsoft.com/office/drawing/2014/main" id="{29671D0D-5E83-4347-A0D9-9B3C0165812E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40">
            <a:extLst>
              <a:ext uri="{FF2B5EF4-FFF2-40B4-BE49-F238E27FC236}">
                <a16:creationId xmlns:a16="http://schemas.microsoft.com/office/drawing/2014/main" id="{A05C0FEE-17B5-4DCF-8C7A-EC60B8213E8E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8">
            <a:extLst>
              <a:ext uri="{FF2B5EF4-FFF2-40B4-BE49-F238E27FC236}">
                <a16:creationId xmlns:a16="http://schemas.microsoft.com/office/drawing/2014/main" id="{B0854D8C-6E62-471D-A5CE-BBA3265FF46B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30">
            <a:extLst>
              <a:ext uri="{FF2B5EF4-FFF2-40B4-BE49-F238E27FC236}">
                <a16:creationId xmlns:a16="http://schemas.microsoft.com/office/drawing/2014/main" id="{AC040B2E-76DD-48CD-8C39-56E5DE242383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56">
            <a:extLst>
              <a:ext uri="{FF2B5EF4-FFF2-40B4-BE49-F238E27FC236}">
                <a16:creationId xmlns:a16="http://schemas.microsoft.com/office/drawing/2014/main" id="{D12E4FAC-4D5C-47DF-B21B-D8E12DBB8E6A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61">
            <a:extLst>
              <a:ext uri="{FF2B5EF4-FFF2-40B4-BE49-F238E27FC236}">
                <a16:creationId xmlns:a16="http://schemas.microsoft.com/office/drawing/2014/main" id="{34EFEFE1-67C7-4E61-8C95-514670576A7D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2">
            <a:extLst>
              <a:ext uri="{FF2B5EF4-FFF2-40B4-BE49-F238E27FC236}">
                <a16:creationId xmlns:a16="http://schemas.microsoft.com/office/drawing/2014/main" id="{6C71EB49-C5BC-4A4B-9EF1-9A6F61E25B9A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63">
            <a:extLst>
              <a:ext uri="{FF2B5EF4-FFF2-40B4-BE49-F238E27FC236}">
                <a16:creationId xmlns:a16="http://schemas.microsoft.com/office/drawing/2014/main" id="{27C11F31-C8C0-4B4A-8787-85BE2F036616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4">
            <a:extLst>
              <a:ext uri="{FF2B5EF4-FFF2-40B4-BE49-F238E27FC236}">
                <a16:creationId xmlns:a16="http://schemas.microsoft.com/office/drawing/2014/main" id="{AA3EBB85-5C18-4B91-A6EC-C15D6A1A07D3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68">
            <a:extLst>
              <a:ext uri="{FF2B5EF4-FFF2-40B4-BE49-F238E27FC236}">
                <a16:creationId xmlns:a16="http://schemas.microsoft.com/office/drawing/2014/main" id="{D466B514-FBAB-428A-9B22-239BA96FB442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76">
            <a:extLst>
              <a:ext uri="{FF2B5EF4-FFF2-40B4-BE49-F238E27FC236}">
                <a16:creationId xmlns:a16="http://schemas.microsoft.com/office/drawing/2014/main" id="{0103D3F4-66DE-43E3-AC61-4A1432E6268B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80">
            <a:extLst>
              <a:ext uri="{FF2B5EF4-FFF2-40B4-BE49-F238E27FC236}">
                <a16:creationId xmlns:a16="http://schemas.microsoft.com/office/drawing/2014/main" id="{C1A320FB-FE34-4ED3-A3B9-A4DCEA229A3A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84">
            <a:extLst>
              <a:ext uri="{FF2B5EF4-FFF2-40B4-BE49-F238E27FC236}">
                <a16:creationId xmlns:a16="http://schemas.microsoft.com/office/drawing/2014/main" id="{AB6C437B-352D-49E2-A5C5-C31553EF4BCD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88">
            <a:extLst>
              <a:ext uri="{FF2B5EF4-FFF2-40B4-BE49-F238E27FC236}">
                <a16:creationId xmlns:a16="http://schemas.microsoft.com/office/drawing/2014/main" id="{61A23CD7-6BEE-4948-8C69-276DBD64F6E7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101">
            <a:extLst>
              <a:ext uri="{FF2B5EF4-FFF2-40B4-BE49-F238E27FC236}">
                <a16:creationId xmlns:a16="http://schemas.microsoft.com/office/drawing/2014/main" id="{A7D6D947-B426-41DB-9A49-D315E5433D13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105">
            <a:extLst>
              <a:ext uri="{FF2B5EF4-FFF2-40B4-BE49-F238E27FC236}">
                <a16:creationId xmlns:a16="http://schemas.microsoft.com/office/drawing/2014/main" id="{A4568CD4-5CB3-4CF9-8E86-25126E9DC1B4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109">
            <a:extLst>
              <a:ext uri="{FF2B5EF4-FFF2-40B4-BE49-F238E27FC236}">
                <a16:creationId xmlns:a16="http://schemas.microsoft.com/office/drawing/2014/main" id="{6634D9B5-72E9-4172-855C-02DF39A2EFCC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Freeform 113">
            <a:extLst>
              <a:ext uri="{FF2B5EF4-FFF2-40B4-BE49-F238E27FC236}">
                <a16:creationId xmlns:a16="http://schemas.microsoft.com/office/drawing/2014/main" id="{D9EE8E6C-E78F-4C9A-9ADE-6AFB329ECAC9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8604D-1A28-4847-A01D-4564B823B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E8E9F5F0-0E7E-4AC6-8B57-9FFAF43666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A276DF8-34D0-4F51-9BA5-B004CE5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010" y="1225233"/>
            <a:ext cx="2467834" cy="2203767"/>
          </a:xfrm>
          <a:solidFill>
            <a:srgbClr val="46166B">
              <a:alpha val="80000"/>
            </a:srgbClr>
          </a:solidFill>
        </p:spPr>
        <p:txBody>
          <a:bodyPr/>
          <a:lstStyle/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42795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51ED-CE0E-4BD4-982A-6ABA69E7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2162175"/>
            <a:ext cx="7175500" cy="1800225"/>
          </a:xfrm>
        </p:spPr>
        <p:txBody>
          <a:bodyPr/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F5A6C-F21C-4CE1-BF06-F79C2D4C3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950" y="3989389"/>
            <a:ext cx="7175500" cy="1020762"/>
          </a:xfrm>
        </p:spPr>
        <p:txBody>
          <a:bodyPr/>
          <a:lstStyle/>
          <a:p>
            <a:r>
              <a:rPr lang="en-US" dirty="0"/>
              <a:t>Photo can be replaced by clicking on image, deleting and clicking on icon to insert new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BBD34-0237-4DD5-BB97-084BF98EA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2" name="Picture Placeholder 21" descr="A picture containing tree, outdoor, green, plant&#10;&#10;Description automatically generated">
            <a:extLst>
              <a:ext uri="{FF2B5EF4-FFF2-40B4-BE49-F238E27FC236}">
                <a16:creationId xmlns:a16="http://schemas.microsoft.com/office/drawing/2014/main" id="{EBE85031-4873-4A75-83DD-4845976EF0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49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EAB47-B422-4153-A35A-9C6E3C11C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482AAF-936F-4277-944E-282B0CF00955}"/>
              </a:ext>
            </a:extLst>
          </p:cNvPr>
          <p:cNvGrpSpPr/>
          <p:nvPr/>
        </p:nvGrpSpPr>
        <p:grpSpPr>
          <a:xfrm>
            <a:off x="3797190" y="1664208"/>
            <a:ext cx="4597620" cy="3529585"/>
            <a:chOff x="3900096" y="1173500"/>
            <a:chExt cx="4597620" cy="3529585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51B34FC-AF82-4B50-83D7-ABE36B0D8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096" y="1173500"/>
              <a:ext cx="2539196" cy="2255500"/>
            </a:xfrm>
            <a:custGeom>
              <a:avLst/>
              <a:gdLst>
                <a:gd name="T0" fmla="*/ 565 w 911"/>
                <a:gd name="T1" fmla="*/ 398 h 808"/>
                <a:gd name="T2" fmla="*/ 546 w 911"/>
                <a:gd name="T3" fmla="*/ 458 h 808"/>
                <a:gd name="T4" fmla="*/ 516 w 911"/>
                <a:gd name="T5" fmla="*/ 428 h 808"/>
                <a:gd name="T6" fmla="*/ 418 w 911"/>
                <a:gd name="T7" fmla="*/ 441 h 808"/>
                <a:gd name="T8" fmla="*/ 483 w 911"/>
                <a:gd name="T9" fmla="*/ 506 h 808"/>
                <a:gd name="T10" fmla="*/ 451 w 911"/>
                <a:gd name="T11" fmla="*/ 510 h 808"/>
                <a:gd name="T12" fmla="*/ 336 w 911"/>
                <a:gd name="T13" fmla="*/ 391 h 808"/>
                <a:gd name="T14" fmla="*/ 451 w 911"/>
                <a:gd name="T15" fmla="*/ 283 h 808"/>
                <a:gd name="T16" fmla="*/ 565 w 911"/>
                <a:gd name="T17" fmla="*/ 398 h 808"/>
                <a:gd name="T18" fmla="*/ 911 w 911"/>
                <a:gd name="T19" fmla="*/ 404 h 808"/>
                <a:gd name="T20" fmla="*/ 897 w 911"/>
                <a:gd name="T21" fmla="*/ 455 h 808"/>
                <a:gd name="T22" fmla="*/ 718 w 911"/>
                <a:gd name="T23" fmla="*/ 759 h 808"/>
                <a:gd name="T24" fmla="*/ 632 w 911"/>
                <a:gd name="T25" fmla="*/ 808 h 808"/>
                <a:gd name="T26" fmla="*/ 284 w 911"/>
                <a:gd name="T27" fmla="*/ 808 h 808"/>
                <a:gd name="T28" fmla="*/ 197 w 911"/>
                <a:gd name="T29" fmla="*/ 759 h 808"/>
                <a:gd name="T30" fmla="*/ 18 w 911"/>
                <a:gd name="T31" fmla="*/ 455 h 808"/>
                <a:gd name="T32" fmla="*/ 18 w 911"/>
                <a:gd name="T33" fmla="*/ 353 h 808"/>
                <a:gd name="T34" fmla="*/ 197 w 911"/>
                <a:gd name="T35" fmla="*/ 49 h 808"/>
                <a:gd name="T36" fmla="*/ 284 w 911"/>
                <a:gd name="T37" fmla="*/ 0 h 808"/>
                <a:gd name="T38" fmla="*/ 632 w 911"/>
                <a:gd name="T39" fmla="*/ 0 h 808"/>
                <a:gd name="T40" fmla="*/ 718 w 911"/>
                <a:gd name="T41" fmla="*/ 49 h 808"/>
                <a:gd name="T42" fmla="*/ 897 w 911"/>
                <a:gd name="T43" fmla="*/ 353 h 808"/>
                <a:gd name="T44" fmla="*/ 911 w 911"/>
                <a:gd name="T45" fmla="*/ 404 h 808"/>
                <a:gd name="T46" fmla="*/ 689 w 911"/>
                <a:gd name="T47" fmla="*/ 609 h 808"/>
                <a:gd name="T48" fmla="*/ 622 w 911"/>
                <a:gd name="T49" fmla="*/ 540 h 808"/>
                <a:gd name="T50" fmla="*/ 673 w 911"/>
                <a:gd name="T51" fmla="*/ 398 h 808"/>
                <a:gd name="T52" fmla="*/ 449 w 911"/>
                <a:gd name="T53" fmla="*/ 182 h 808"/>
                <a:gd name="T54" fmla="*/ 226 w 911"/>
                <a:gd name="T55" fmla="*/ 389 h 808"/>
                <a:gd name="T56" fmla="*/ 449 w 911"/>
                <a:gd name="T57" fmla="*/ 613 h 808"/>
                <a:gd name="T58" fmla="*/ 561 w 911"/>
                <a:gd name="T59" fmla="*/ 587 h 808"/>
                <a:gd name="T60" fmla="*/ 593 w 911"/>
                <a:gd name="T61" fmla="*/ 626 h 808"/>
                <a:gd name="T62" fmla="*/ 689 w 911"/>
                <a:gd name="T63" fmla="*/ 60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1" h="808">
                  <a:moveTo>
                    <a:pt x="565" y="398"/>
                  </a:moveTo>
                  <a:cubicBezTo>
                    <a:pt x="565" y="419"/>
                    <a:pt x="557" y="441"/>
                    <a:pt x="546" y="458"/>
                  </a:cubicBezTo>
                  <a:cubicBezTo>
                    <a:pt x="516" y="428"/>
                    <a:pt x="516" y="428"/>
                    <a:pt x="516" y="428"/>
                  </a:cubicBezTo>
                  <a:cubicBezTo>
                    <a:pt x="516" y="428"/>
                    <a:pt x="516" y="428"/>
                    <a:pt x="418" y="441"/>
                  </a:cubicBezTo>
                  <a:cubicBezTo>
                    <a:pt x="418" y="441"/>
                    <a:pt x="418" y="441"/>
                    <a:pt x="483" y="506"/>
                  </a:cubicBezTo>
                  <a:cubicBezTo>
                    <a:pt x="472" y="510"/>
                    <a:pt x="460" y="510"/>
                    <a:pt x="451" y="510"/>
                  </a:cubicBezTo>
                  <a:cubicBezTo>
                    <a:pt x="388" y="510"/>
                    <a:pt x="336" y="460"/>
                    <a:pt x="336" y="391"/>
                  </a:cubicBezTo>
                  <a:cubicBezTo>
                    <a:pt x="336" y="335"/>
                    <a:pt x="388" y="283"/>
                    <a:pt x="451" y="283"/>
                  </a:cubicBezTo>
                  <a:cubicBezTo>
                    <a:pt x="514" y="283"/>
                    <a:pt x="565" y="339"/>
                    <a:pt x="565" y="398"/>
                  </a:cubicBezTo>
                  <a:close/>
                  <a:moveTo>
                    <a:pt x="911" y="404"/>
                  </a:moveTo>
                  <a:cubicBezTo>
                    <a:pt x="911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4" y="808"/>
                    <a:pt x="284" y="808"/>
                    <a:pt x="284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4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1" y="386"/>
                    <a:pt x="911" y="404"/>
                  </a:cubicBezTo>
                  <a:close/>
                  <a:moveTo>
                    <a:pt x="689" y="609"/>
                  </a:moveTo>
                  <a:cubicBezTo>
                    <a:pt x="689" y="609"/>
                    <a:pt x="689" y="609"/>
                    <a:pt x="622" y="540"/>
                  </a:cubicBezTo>
                  <a:cubicBezTo>
                    <a:pt x="656" y="499"/>
                    <a:pt x="673" y="452"/>
                    <a:pt x="673" y="398"/>
                  </a:cubicBezTo>
                  <a:cubicBezTo>
                    <a:pt x="673" y="266"/>
                    <a:pt x="576" y="182"/>
                    <a:pt x="449" y="182"/>
                  </a:cubicBezTo>
                  <a:cubicBezTo>
                    <a:pt x="334" y="182"/>
                    <a:pt x="226" y="268"/>
                    <a:pt x="226" y="389"/>
                  </a:cubicBezTo>
                  <a:cubicBezTo>
                    <a:pt x="226" y="521"/>
                    <a:pt x="321" y="613"/>
                    <a:pt x="449" y="613"/>
                  </a:cubicBezTo>
                  <a:cubicBezTo>
                    <a:pt x="494" y="613"/>
                    <a:pt x="529" y="605"/>
                    <a:pt x="561" y="587"/>
                  </a:cubicBezTo>
                  <a:cubicBezTo>
                    <a:pt x="561" y="587"/>
                    <a:pt x="561" y="587"/>
                    <a:pt x="593" y="626"/>
                  </a:cubicBezTo>
                  <a:lnTo>
                    <a:pt x="689" y="609"/>
                  </a:lnTo>
                  <a:close/>
                </a:path>
              </a:pathLst>
            </a:custGeom>
            <a:solidFill>
              <a:srgbClr val="7195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2E1A740-9FAC-448C-A28C-208249ED2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8520" y="2447585"/>
              <a:ext cx="2539196" cy="2255500"/>
            </a:xfrm>
            <a:custGeom>
              <a:avLst/>
              <a:gdLst>
                <a:gd name="T0" fmla="*/ 897 w 911"/>
                <a:gd name="T1" fmla="*/ 353 h 808"/>
                <a:gd name="T2" fmla="*/ 718 w 911"/>
                <a:gd name="T3" fmla="*/ 49 h 808"/>
                <a:gd name="T4" fmla="*/ 632 w 911"/>
                <a:gd name="T5" fmla="*/ 0 h 808"/>
                <a:gd name="T6" fmla="*/ 283 w 911"/>
                <a:gd name="T7" fmla="*/ 0 h 808"/>
                <a:gd name="T8" fmla="*/ 197 w 911"/>
                <a:gd name="T9" fmla="*/ 49 h 808"/>
                <a:gd name="T10" fmla="*/ 18 w 911"/>
                <a:gd name="T11" fmla="*/ 353 h 808"/>
                <a:gd name="T12" fmla="*/ 18 w 911"/>
                <a:gd name="T13" fmla="*/ 455 h 808"/>
                <a:gd name="T14" fmla="*/ 197 w 911"/>
                <a:gd name="T15" fmla="*/ 759 h 808"/>
                <a:gd name="T16" fmla="*/ 283 w 911"/>
                <a:gd name="T17" fmla="*/ 808 h 808"/>
                <a:gd name="T18" fmla="*/ 632 w 911"/>
                <a:gd name="T19" fmla="*/ 808 h 808"/>
                <a:gd name="T20" fmla="*/ 718 w 911"/>
                <a:gd name="T21" fmla="*/ 759 h 808"/>
                <a:gd name="T22" fmla="*/ 897 w 911"/>
                <a:gd name="T23" fmla="*/ 455 h 808"/>
                <a:gd name="T24" fmla="*/ 911 w 911"/>
                <a:gd name="T25" fmla="*/ 404 h 808"/>
                <a:gd name="T26" fmla="*/ 897 w 911"/>
                <a:gd name="T27" fmla="*/ 353 h 808"/>
                <a:gd name="T28" fmla="*/ 564 w 911"/>
                <a:gd name="T29" fmla="*/ 621 h 808"/>
                <a:gd name="T30" fmla="*/ 537 w 911"/>
                <a:gd name="T31" fmla="*/ 545 h 808"/>
                <a:gd name="T32" fmla="*/ 380 w 911"/>
                <a:gd name="T33" fmla="*/ 545 h 808"/>
                <a:gd name="T34" fmla="*/ 350 w 911"/>
                <a:gd name="T35" fmla="*/ 621 h 808"/>
                <a:gd name="T36" fmla="*/ 230 w 911"/>
                <a:gd name="T37" fmla="*/ 621 h 808"/>
                <a:gd name="T38" fmla="*/ 398 w 911"/>
                <a:gd name="T39" fmla="*/ 186 h 808"/>
                <a:gd name="T40" fmla="*/ 520 w 911"/>
                <a:gd name="T41" fmla="*/ 186 h 808"/>
                <a:gd name="T42" fmla="*/ 685 w 911"/>
                <a:gd name="T43" fmla="*/ 621 h 808"/>
                <a:gd name="T44" fmla="*/ 564 w 911"/>
                <a:gd name="T45" fmla="*/ 621 h 808"/>
                <a:gd name="T46" fmla="*/ 460 w 911"/>
                <a:gd name="T47" fmla="*/ 321 h 808"/>
                <a:gd name="T48" fmla="*/ 507 w 911"/>
                <a:gd name="T49" fmla="*/ 459 h 808"/>
                <a:gd name="T50" fmla="*/ 413 w 911"/>
                <a:gd name="T51" fmla="*/ 459 h 808"/>
                <a:gd name="T52" fmla="*/ 458 w 911"/>
                <a:gd name="T53" fmla="*/ 321 h 808"/>
                <a:gd name="T54" fmla="*/ 460 w 911"/>
                <a:gd name="T55" fmla="*/ 321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1" h="808">
                  <a:moveTo>
                    <a:pt x="897" y="353"/>
                  </a:moveTo>
                  <a:cubicBezTo>
                    <a:pt x="718" y="49"/>
                    <a:pt x="718" y="49"/>
                    <a:pt x="718" y="49"/>
                  </a:cubicBezTo>
                  <a:cubicBezTo>
                    <a:pt x="700" y="18"/>
                    <a:pt x="667" y="0"/>
                    <a:pt x="632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8" y="0"/>
                    <a:pt x="215" y="18"/>
                    <a:pt x="197" y="49"/>
                  </a:cubicBezTo>
                  <a:cubicBezTo>
                    <a:pt x="18" y="353"/>
                    <a:pt x="18" y="353"/>
                    <a:pt x="18" y="353"/>
                  </a:cubicBezTo>
                  <a:cubicBezTo>
                    <a:pt x="0" y="384"/>
                    <a:pt x="0" y="423"/>
                    <a:pt x="18" y="455"/>
                  </a:cubicBezTo>
                  <a:cubicBezTo>
                    <a:pt x="197" y="759"/>
                    <a:pt x="197" y="759"/>
                    <a:pt x="197" y="759"/>
                  </a:cubicBezTo>
                  <a:cubicBezTo>
                    <a:pt x="215" y="789"/>
                    <a:pt x="248" y="808"/>
                    <a:pt x="283" y="808"/>
                  </a:cubicBezTo>
                  <a:cubicBezTo>
                    <a:pt x="632" y="808"/>
                    <a:pt x="632" y="808"/>
                    <a:pt x="632" y="808"/>
                  </a:cubicBezTo>
                  <a:cubicBezTo>
                    <a:pt x="667" y="808"/>
                    <a:pt x="700" y="789"/>
                    <a:pt x="718" y="759"/>
                  </a:cubicBezTo>
                  <a:cubicBezTo>
                    <a:pt x="897" y="455"/>
                    <a:pt x="897" y="455"/>
                    <a:pt x="897" y="455"/>
                  </a:cubicBezTo>
                  <a:cubicBezTo>
                    <a:pt x="906" y="439"/>
                    <a:pt x="911" y="421"/>
                    <a:pt x="911" y="404"/>
                  </a:cubicBezTo>
                  <a:cubicBezTo>
                    <a:pt x="911" y="386"/>
                    <a:pt x="906" y="369"/>
                    <a:pt x="897" y="353"/>
                  </a:cubicBezTo>
                  <a:close/>
                  <a:moveTo>
                    <a:pt x="564" y="621"/>
                  </a:moveTo>
                  <a:cubicBezTo>
                    <a:pt x="537" y="545"/>
                    <a:pt x="537" y="545"/>
                    <a:pt x="537" y="545"/>
                  </a:cubicBezTo>
                  <a:cubicBezTo>
                    <a:pt x="380" y="545"/>
                    <a:pt x="380" y="545"/>
                    <a:pt x="380" y="545"/>
                  </a:cubicBezTo>
                  <a:cubicBezTo>
                    <a:pt x="350" y="621"/>
                    <a:pt x="350" y="621"/>
                    <a:pt x="350" y="621"/>
                  </a:cubicBezTo>
                  <a:cubicBezTo>
                    <a:pt x="230" y="621"/>
                    <a:pt x="230" y="621"/>
                    <a:pt x="230" y="621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685" y="621"/>
                    <a:pt x="685" y="621"/>
                    <a:pt x="685" y="621"/>
                  </a:cubicBezTo>
                  <a:lnTo>
                    <a:pt x="564" y="621"/>
                  </a:lnTo>
                  <a:close/>
                  <a:moveTo>
                    <a:pt x="460" y="321"/>
                  </a:moveTo>
                  <a:cubicBezTo>
                    <a:pt x="507" y="459"/>
                    <a:pt x="507" y="459"/>
                    <a:pt x="507" y="459"/>
                  </a:cubicBezTo>
                  <a:cubicBezTo>
                    <a:pt x="413" y="459"/>
                    <a:pt x="413" y="459"/>
                    <a:pt x="413" y="459"/>
                  </a:cubicBezTo>
                  <a:cubicBezTo>
                    <a:pt x="458" y="321"/>
                    <a:pt x="458" y="321"/>
                    <a:pt x="458" y="321"/>
                  </a:cubicBezTo>
                  <a:lnTo>
                    <a:pt x="460" y="321"/>
                  </a:lnTo>
                  <a:close/>
                </a:path>
              </a:pathLst>
            </a:custGeom>
            <a:solidFill>
              <a:srgbClr val="4616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E7980A15-7F44-408B-97CD-23DDA5DE9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4493" y="1541479"/>
              <a:ext cx="1187525" cy="1162077"/>
            </a:xfrm>
            <a:custGeom>
              <a:avLst/>
              <a:gdLst>
                <a:gd name="T0" fmla="*/ 144 w 233"/>
                <a:gd name="T1" fmla="*/ 202 h 228"/>
                <a:gd name="T2" fmla="*/ 70 w 233"/>
                <a:gd name="T3" fmla="*/ 228 h 228"/>
                <a:gd name="T4" fmla="*/ 0 w 233"/>
                <a:gd name="T5" fmla="*/ 166 h 228"/>
                <a:gd name="T6" fmla="*/ 47 w 233"/>
                <a:gd name="T7" fmla="*/ 106 h 228"/>
                <a:gd name="T8" fmla="*/ 52 w 233"/>
                <a:gd name="T9" fmla="*/ 103 h 228"/>
                <a:gd name="T10" fmla="*/ 47 w 233"/>
                <a:gd name="T11" fmla="*/ 97 h 228"/>
                <a:gd name="T12" fmla="*/ 32 w 233"/>
                <a:gd name="T13" fmla="*/ 59 h 228"/>
                <a:gd name="T14" fmla="*/ 99 w 233"/>
                <a:gd name="T15" fmla="*/ 0 h 228"/>
                <a:gd name="T16" fmla="*/ 167 w 233"/>
                <a:gd name="T17" fmla="*/ 59 h 228"/>
                <a:gd name="T18" fmla="*/ 127 w 233"/>
                <a:gd name="T19" fmla="*/ 111 h 228"/>
                <a:gd name="T20" fmla="*/ 154 w 233"/>
                <a:gd name="T21" fmla="*/ 140 h 228"/>
                <a:gd name="T22" fmla="*/ 183 w 233"/>
                <a:gd name="T23" fmla="*/ 109 h 228"/>
                <a:gd name="T24" fmla="*/ 215 w 233"/>
                <a:gd name="T25" fmla="*/ 139 h 228"/>
                <a:gd name="T26" fmla="*/ 187 w 233"/>
                <a:gd name="T27" fmla="*/ 169 h 228"/>
                <a:gd name="T28" fmla="*/ 185 w 233"/>
                <a:gd name="T29" fmla="*/ 171 h 228"/>
                <a:gd name="T30" fmla="*/ 233 w 233"/>
                <a:gd name="T31" fmla="*/ 223 h 228"/>
                <a:gd name="T32" fmla="*/ 163 w 233"/>
                <a:gd name="T33" fmla="*/ 223 h 228"/>
                <a:gd name="T34" fmla="*/ 144 w 233"/>
                <a:gd name="T35" fmla="*/ 202 h 228"/>
                <a:gd name="T36" fmla="*/ 79 w 233"/>
                <a:gd name="T37" fmla="*/ 132 h 228"/>
                <a:gd name="T38" fmla="*/ 59 w 233"/>
                <a:gd name="T39" fmla="*/ 158 h 228"/>
                <a:gd name="T40" fmla="*/ 83 w 233"/>
                <a:gd name="T41" fmla="*/ 178 h 228"/>
                <a:gd name="T42" fmla="*/ 113 w 233"/>
                <a:gd name="T43" fmla="*/ 169 h 228"/>
                <a:gd name="T44" fmla="*/ 79 w 233"/>
                <a:gd name="T45" fmla="*/ 132 h 228"/>
                <a:gd name="T46" fmla="*/ 123 w 233"/>
                <a:gd name="T47" fmla="*/ 58 h 228"/>
                <a:gd name="T48" fmla="*/ 104 w 233"/>
                <a:gd name="T49" fmla="*/ 38 h 228"/>
                <a:gd name="T50" fmla="*/ 85 w 233"/>
                <a:gd name="T51" fmla="*/ 56 h 228"/>
                <a:gd name="T52" fmla="*/ 102 w 233"/>
                <a:gd name="T53" fmla="*/ 85 h 228"/>
                <a:gd name="T54" fmla="*/ 123 w 233"/>
                <a:gd name="T55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3" h="228">
                  <a:moveTo>
                    <a:pt x="144" y="202"/>
                  </a:moveTo>
                  <a:cubicBezTo>
                    <a:pt x="123" y="217"/>
                    <a:pt x="96" y="228"/>
                    <a:pt x="70" y="228"/>
                  </a:cubicBezTo>
                  <a:cubicBezTo>
                    <a:pt x="32" y="228"/>
                    <a:pt x="0" y="206"/>
                    <a:pt x="0" y="166"/>
                  </a:cubicBezTo>
                  <a:cubicBezTo>
                    <a:pt x="0" y="134"/>
                    <a:pt x="19" y="118"/>
                    <a:pt x="47" y="106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0" y="88"/>
                    <a:pt x="32" y="77"/>
                    <a:pt x="32" y="59"/>
                  </a:cubicBezTo>
                  <a:cubicBezTo>
                    <a:pt x="32" y="22"/>
                    <a:pt x="64" y="0"/>
                    <a:pt x="99" y="0"/>
                  </a:cubicBezTo>
                  <a:cubicBezTo>
                    <a:pt x="134" y="0"/>
                    <a:pt x="167" y="22"/>
                    <a:pt x="167" y="59"/>
                  </a:cubicBezTo>
                  <a:cubicBezTo>
                    <a:pt x="167" y="86"/>
                    <a:pt x="149" y="100"/>
                    <a:pt x="127" y="111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65" y="130"/>
                    <a:pt x="175" y="120"/>
                    <a:pt x="183" y="10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163" y="223"/>
                    <a:pt x="163" y="223"/>
                    <a:pt x="163" y="223"/>
                  </a:cubicBezTo>
                  <a:lnTo>
                    <a:pt x="144" y="202"/>
                  </a:lnTo>
                  <a:close/>
                  <a:moveTo>
                    <a:pt x="79" y="132"/>
                  </a:moveTo>
                  <a:cubicBezTo>
                    <a:pt x="70" y="138"/>
                    <a:pt x="59" y="146"/>
                    <a:pt x="59" y="158"/>
                  </a:cubicBezTo>
                  <a:cubicBezTo>
                    <a:pt x="59" y="171"/>
                    <a:pt x="72" y="178"/>
                    <a:pt x="83" y="178"/>
                  </a:cubicBezTo>
                  <a:cubicBezTo>
                    <a:pt x="94" y="178"/>
                    <a:pt x="104" y="174"/>
                    <a:pt x="113" y="169"/>
                  </a:cubicBezTo>
                  <a:lnTo>
                    <a:pt x="79" y="132"/>
                  </a:lnTo>
                  <a:close/>
                  <a:moveTo>
                    <a:pt x="123" y="58"/>
                  </a:moveTo>
                  <a:cubicBezTo>
                    <a:pt x="123" y="47"/>
                    <a:pt x="115" y="38"/>
                    <a:pt x="104" y="38"/>
                  </a:cubicBezTo>
                  <a:cubicBezTo>
                    <a:pt x="93" y="38"/>
                    <a:pt x="85" y="45"/>
                    <a:pt x="85" y="56"/>
                  </a:cubicBezTo>
                  <a:cubicBezTo>
                    <a:pt x="85" y="67"/>
                    <a:pt x="95" y="77"/>
                    <a:pt x="102" y="85"/>
                  </a:cubicBezTo>
                  <a:cubicBezTo>
                    <a:pt x="112" y="79"/>
                    <a:pt x="123" y="70"/>
                    <a:pt x="123" y="58"/>
                  </a:cubicBezTo>
                  <a:close/>
                </a:path>
              </a:pathLst>
            </a:custGeom>
            <a:solidFill>
              <a:srgbClr val="F48120">
                <a:alpha val="73725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08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1"/>
            <a:r>
              <a:rPr lang="en-US" dirty="0"/>
              <a:t>Add list of events/publications/etc.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D1D4D-6E9F-4CFB-9E9D-B4533DF4FE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9745" y="2420763"/>
            <a:ext cx="2174287" cy="1941630"/>
          </a:xfrm>
          <a:solidFill>
            <a:srgbClr val="46166B">
              <a:alpha val="85000"/>
            </a:srgbClr>
          </a:solidFill>
        </p:spPr>
        <p:txBody>
          <a:bodyPr/>
          <a:lstStyle/>
          <a:p>
            <a:r>
              <a:rPr lang="en-US" dirty="0"/>
              <a:t>Delete this </a:t>
            </a:r>
            <a:br>
              <a:rPr lang="en-US" dirty="0"/>
            </a:br>
            <a:r>
              <a:rPr lang="en-US" dirty="0"/>
              <a:t>shape if no callout is needed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E97E-8E8A-4BF1-AC32-9621574BD72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07640" y="6619875"/>
            <a:ext cx="3702459" cy="21590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1A13-369E-422D-87DD-68EEBF35776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16199" y="6619875"/>
            <a:ext cx="282129" cy="21945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436FD-4FD3-4CB4-87FF-8C5FC2284913}" type="datetimeyyyy">
              <a:rPr lang="en-US" smtClean="0"/>
              <a:pPr/>
              <a:t>2025</a:t>
            </a:fld>
            <a:endParaRPr lang="en-US" dirty="0"/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B7DB60C3-D6F7-F61E-EAD9-CF86FD52B47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16925"/>
          <a:stretch/>
        </p:blipFill>
        <p:spPr>
          <a:xfrm>
            <a:off x="8326438" y="0"/>
            <a:ext cx="3865562" cy="3895725"/>
          </a:xfrm>
        </p:spPr>
      </p:pic>
    </p:spTree>
    <p:extLst>
      <p:ext uri="{BB962C8B-B14F-4D97-AF65-F5344CB8AC3E}">
        <p14:creationId xmlns:p14="http://schemas.microsoft.com/office/powerpoint/2010/main" val="115616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FB02199-104B-4DC9-A401-FA76BF2C48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7241"/>
          <a:stretch/>
        </p:blipFill>
        <p:spPr>
          <a:xfrm>
            <a:off x="0" y="-93313"/>
            <a:ext cx="5439560" cy="42455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0ADE8A-64CF-4425-A6F6-868A232C68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FB505-C26C-429C-9822-FDDC1D6C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14" y="3601147"/>
            <a:ext cx="5734059" cy="731754"/>
          </a:xfrm>
        </p:spPr>
        <p:txBody>
          <a:bodyPr/>
          <a:lstStyle/>
          <a:p>
            <a:r>
              <a:rPr lang="en-US" dirty="0"/>
              <a:t>One Thing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A99D5C-655B-42ED-AD62-F5D52D590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2055" y="4332900"/>
            <a:ext cx="5313567" cy="579120"/>
          </a:xfrm>
        </p:spPr>
        <p:txBody>
          <a:bodyPr/>
          <a:lstStyle/>
          <a:p>
            <a:r>
              <a:rPr lang="en-US" dirty="0"/>
              <a:t>that you’ll apply</a:t>
            </a:r>
          </a:p>
        </p:txBody>
      </p:sp>
    </p:spTree>
    <p:extLst>
      <p:ext uri="{BB962C8B-B14F-4D97-AF65-F5344CB8AC3E}">
        <p14:creationId xmlns:p14="http://schemas.microsoft.com/office/powerpoint/2010/main" val="28189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1"/>
            <a:r>
              <a:rPr lang="en-US" dirty="0"/>
              <a:t>Add list of events/publications/etc.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5FDA6F-A83C-4B51-8966-72DD90EEDF0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89"/>
          <a:stretch/>
        </p:blipFill>
        <p:spPr>
          <a:xfrm>
            <a:off x="8327201" y="0"/>
            <a:ext cx="3864799" cy="3895725"/>
          </a:xfrm>
          <a:ln>
            <a:solidFill>
              <a:srgbClr val="E0EAAE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D1D4D-6E9F-4CFB-9E9D-B4533DF4FE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9745" y="2420763"/>
            <a:ext cx="2174287" cy="1941630"/>
          </a:xfrm>
          <a:solidFill>
            <a:srgbClr val="F48120">
              <a:alpha val="85000"/>
            </a:srgbClr>
          </a:solidFill>
        </p:spPr>
        <p:txBody>
          <a:bodyPr/>
          <a:lstStyle/>
          <a:p>
            <a:r>
              <a:rPr lang="en-US" dirty="0"/>
              <a:t>Delete this </a:t>
            </a:r>
            <a:br>
              <a:rPr lang="en-US" dirty="0"/>
            </a:br>
            <a:r>
              <a:rPr lang="en-US" dirty="0"/>
              <a:t>shape if no callout is needed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E97E-8E8A-4BF1-AC32-9621574BD72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07640" y="6619875"/>
            <a:ext cx="3702459" cy="21590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Society for Molecular Plant-Microbe Interactions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1A13-369E-422D-87DD-68EEBF35776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16199" y="6619875"/>
            <a:ext cx="282129" cy="21945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436FD-4FD3-4CB4-87FF-8C5FC2284913}" type="datetimeyyyy">
              <a:rPr lang="en-US" smtClean="0"/>
              <a:pPr/>
              <a:t>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This slide deck is like a workbook. Add in and take out what’s needed (other than required slides).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REQUIRED slides must remain. Update the slides content for your session and delete the “required” label</a:t>
            </a:r>
          </a:p>
          <a:p>
            <a:pPr marL="571500" lvl="1" indent="-342900"/>
            <a:r>
              <a:rPr lang="en-US" sz="1800" dirty="0"/>
              <a:t>These slides ensure consistent messaging and branding across association events and a foundation for a quality member learning experience.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Other than the required slides, use the template slides that work for your event.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notes panel for the required slides contains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Add your thoughts about the session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4370E-F314-4BD3-97D8-EAC89C98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8F895-D11E-43EE-8A5B-07EC6B99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presenter name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EBA0D8-E64C-4B20-8950-D28335E699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8005" r="37717" b="32609"/>
          <a:stretch/>
        </p:blipFill>
        <p:spPr>
          <a:xfrm>
            <a:off x="7070011" y="1485900"/>
            <a:ext cx="3781127" cy="33797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AF3C4-DC72-48C5-BF82-C94212BA3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756" y="2009775"/>
            <a:ext cx="6201549" cy="3817937"/>
          </a:xfrm>
        </p:spPr>
        <p:txBody>
          <a:bodyPr/>
          <a:lstStyle/>
          <a:p>
            <a:pPr marL="285750" indent="-228600">
              <a:lnSpc>
                <a:spcPct val="100000"/>
              </a:lnSpc>
              <a:buClr>
                <a:srgbClr val="6A3F34"/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Background/Education: </a:t>
            </a:r>
          </a:p>
          <a:p>
            <a:pPr marL="285750" indent="-228600">
              <a:lnSpc>
                <a:spcPct val="100000"/>
              </a:lnSpc>
              <a:buClr>
                <a:srgbClr val="6A3F34"/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Current job/role: </a:t>
            </a:r>
          </a:p>
          <a:p>
            <a:pPr marL="285750" indent="-228600">
              <a:lnSpc>
                <a:spcPct val="100000"/>
              </a:lnSpc>
              <a:buClr>
                <a:srgbClr val="6A3F34"/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Areas of interest: </a:t>
            </a:r>
          </a:p>
          <a:p>
            <a:pPr marL="285750" indent="-228600">
              <a:lnSpc>
                <a:spcPct val="100000"/>
              </a:lnSpc>
              <a:buClr>
                <a:srgbClr val="6A3F34"/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My unique: </a:t>
            </a:r>
          </a:p>
        </p:txBody>
      </p:sp>
    </p:spTree>
    <p:extLst>
      <p:ext uri="{BB962C8B-B14F-4D97-AF65-F5344CB8AC3E}">
        <p14:creationId xmlns:p14="http://schemas.microsoft.com/office/powerpoint/2010/main" val="228556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FA3B-B741-413E-B06E-E42DDE68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Learn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443C6-48D9-42FF-81B0-7AACB6D61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1" name="Table 17">
            <a:extLst>
              <a:ext uri="{FF2B5EF4-FFF2-40B4-BE49-F238E27FC236}">
                <a16:creationId xmlns:a16="http://schemas.microsoft.com/office/drawing/2014/main" id="{59EE4C48-049B-441B-8ACC-954138BF9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08194"/>
              </p:ext>
            </p:extLst>
          </p:nvPr>
        </p:nvGraphicFramePr>
        <p:xfrm>
          <a:off x="1990164" y="1421611"/>
          <a:ext cx="8321040" cy="46903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21040">
                  <a:extLst>
                    <a:ext uri="{9D8B030D-6E8A-4147-A177-3AD203B41FA5}">
                      <a16:colId xmlns:a16="http://schemas.microsoft.com/office/drawing/2014/main" val="392750315"/>
                    </a:ext>
                  </a:extLst>
                </a:gridCol>
              </a:tblGrid>
              <a:tr h="7817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Resize width of table to fit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3522893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Text can be made slightly larger or smaller to accommodate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013948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or delete numbers and table rows to match item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632795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Vertically re-center table (&amp; numbers) if adding or deleting rows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367245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line item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9939797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line item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1957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74C51B49-B6C8-4713-871D-577A480E9386}"/>
              </a:ext>
            </a:extLst>
          </p:cNvPr>
          <p:cNvGrpSpPr/>
          <p:nvPr/>
        </p:nvGrpSpPr>
        <p:grpSpPr>
          <a:xfrm>
            <a:off x="1172236" y="1593949"/>
            <a:ext cx="653525" cy="4390070"/>
            <a:chOff x="1172236" y="1593949"/>
            <a:chExt cx="653525" cy="439007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9423693-9B52-4B4E-A1F4-C1B03A9AD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1593949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17A256E-0ACA-4412-A508-F271D1B9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2355821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rgbClr val="46166B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9F5C0AD-F7B2-402D-ABC8-F6CE6001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3117693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750163-997B-4F8E-962E-FC348447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3879565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rgbClr val="46166B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5BA5757-67C4-48F4-BAED-897C9C8B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4641437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81627F8C-94F8-4BA8-90AC-C8C69D72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5403309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rgbClr val="46166B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18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849C-6A0C-4BE1-80B8-70CF8C10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38174"/>
          </a:xfrm>
        </p:spPr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25FA-A008-4E6A-98EF-4D393843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11201400" cy="4762500"/>
          </a:xfrm>
        </p:spPr>
        <p:txBody>
          <a:bodyPr/>
          <a:lstStyle/>
          <a:p>
            <a:r>
              <a:rPr lang="en-US" dirty="0"/>
              <a:t>First list level is unbulleted text</a:t>
            </a:r>
          </a:p>
          <a:p>
            <a:pPr lvl="1"/>
            <a:r>
              <a:rPr lang="en-US" dirty="0"/>
              <a:t>Increase list level for bullet one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2A336DF-F1EE-4CF2-BFCB-D84F1A12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ACF7-76A3-4F73-840F-F0919CF9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8B74-1968-43D8-AB82-E9C4322CE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list level is unbulleted (bold if needed)</a:t>
            </a:r>
          </a:p>
          <a:p>
            <a:pPr lvl="1"/>
            <a:r>
              <a:rPr lang="en-US" dirty="0"/>
              <a:t>Bulleted text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293F8-B8CF-41E1-8AC0-E9F944DBA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list level is unbulleted (bold if needed)</a:t>
            </a:r>
          </a:p>
          <a:p>
            <a:pPr lvl="1"/>
            <a:r>
              <a:rPr lang="en-US" dirty="0"/>
              <a:t>Bulleted text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B5AA-3E8E-4C99-8117-EB7C75BC4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FDC9D0-20E4-4806-8DF9-68FD15F9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6467475" cy="638174"/>
          </a:xfrm>
        </p:spPr>
        <p:txBody>
          <a:bodyPr/>
          <a:lstStyle/>
          <a:p>
            <a:r>
              <a:rPr lang="en-US" dirty="0"/>
              <a:t>Title, Content &amp; Photo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C926-EED6-4B63-BE7A-2C4A1EB3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6467475" cy="4762500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35830-2B62-4CCB-800E-74EB06A8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Placeholder 10" descr="A picture containing text, person, indoor, dining table&#10;&#10;Description automatically generated">
            <a:extLst>
              <a:ext uri="{FF2B5EF4-FFF2-40B4-BE49-F238E27FC236}">
                <a16:creationId xmlns:a16="http://schemas.microsoft.com/office/drawing/2014/main" id="{C144348C-741D-4350-8BCA-971BAC66B71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8" r="31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75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-MPMI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F47F20"/>
      </a:accent1>
      <a:accent2>
        <a:srgbClr val="4E3069"/>
      </a:accent2>
      <a:accent3>
        <a:srgbClr val="81AB41"/>
      </a:accent3>
      <a:accent4>
        <a:srgbClr val="A44F08"/>
      </a:accent4>
      <a:accent5>
        <a:srgbClr val="8251AF"/>
      </a:accent5>
      <a:accent6>
        <a:srgbClr val="C2DA9E"/>
      </a:accent6>
      <a:hlink>
        <a:srgbClr val="81AB41"/>
      </a:hlink>
      <a:folHlink>
        <a:srgbClr val="4E3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902EB37E1B44A73B65418691BD65" ma:contentTypeVersion="2" ma:contentTypeDescription="Create a new document." ma:contentTypeScope="" ma:versionID="48efccc15064e19b2eb141f36c8a4c48">
  <xsd:schema xmlns:xsd="http://www.w3.org/2001/XMLSchema" xmlns:xs="http://www.w3.org/2001/XMLSchema" xmlns:p="http://schemas.microsoft.com/office/2006/metadata/properties" xmlns:ns1="http://schemas.microsoft.com/sharepoint/v3" xmlns:ns2="69b2f5f5-ceac-49a7-9d50-d85e2c620cfc" targetNamespace="http://schemas.microsoft.com/office/2006/metadata/properties" ma:root="true" ma:fieldsID="ee78cfd521ddefb334dcd45d74a7086c" ns1:_="" ns2:_="">
    <xsd:import namespace="http://schemas.microsoft.com/sharepoint/v3"/>
    <xsd:import namespace="69b2f5f5-ceac-49a7-9d50-d85e2c620cf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2f5f5-ceac-49a7-9d50-d85e2c620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1B1DD0-736B-4389-A531-4A95E9CD0BB2}"/>
</file>

<file path=customXml/itemProps2.xml><?xml version="1.0" encoding="utf-8"?>
<ds:datastoreItem xmlns:ds="http://schemas.openxmlformats.org/officeDocument/2006/customXml" ds:itemID="{C5851341-1D75-4367-9B45-841DC9571015}"/>
</file>

<file path=customXml/itemProps3.xml><?xml version="1.0" encoding="utf-8"?>
<ds:datastoreItem xmlns:ds="http://schemas.openxmlformats.org/officeDocument/2006/customXml" ds:itemID="{6703AF1D-2952-49CC-9EAD-9ACCB8CCA93E}"/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1113</Words>
  <Application>Microsoft Macintosh PowerPoint</Application>
  <PresentationFormat>Widescreen</PresentationFormat>
  <Paragraphs>150</Paragraphs>
  <Slides>17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Symbol</vt:lpstr>
      <vt:lpstr>Office Theme</vt:lpstr>
      <vt:lpstr>PowerPoint Presentation</vt:lpstr>
      <vt:lpstr>Using this Slide Deck</vt:lpstr>
      <vt:lpstr>Ensure Slide Clarity</vt:lpstr>
      <vt:lpstr>Get Copyright Permission</vt:lpstr>
      <vt:lpstr>Insert presenter name</vt:lpstr>
      <vt:lpstr>What You’ll Learn Today</vt:lpstr>
      <vt:lpstr>Title and Content Layout</vt:lpstr>
      <vt:lpstr>Two Content Layout</vt:lpstr>
      <vt:lpstr>Title, Content &amp; Photo</vt:lpstr>
      <vt:lpstr>Chart or Graph</vt:lpstr>
      <vt:lpstr>Icons</vt:lpstr>
      <vt:lpstr>Video title</vt:lpstr>
      <vt:lpstr>Section Header Layout</vt:lpstr>
      <vt:lpstr>PowerPoint Presentation</vt:lpstr>
      <vt:lpstr>Resources</vt:lpstr>
      <vt:lpstr>One Thing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Agnes Walker</cp:lastModifiedBy>
  <cp:revision>98</cp:revision>
  <dcterms:created xsi:type="dcterms:W3CDTF">2021-04-09T12:38:13Z</dcterms:created>
  <dcterms:modified xsi:type="dcterms:W3CDTF">2025-04-22T21:31:02Z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0x010100CC9E902EB37E1B44A73B65418691BD65</vt:lpwstr>
  </property>
  <property fmtid="{D5CDD505-2E9C-101B-9397-08002B2CF9AE}" pid="3" name="Order">
    <vt:r8>502700</vt:r8>
  </property>
  <property fmtid="{D5CDD505-2E9C-101B-9397-08002B2CF9AE}" pid="4" name="Year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Society">
    <vt:lpwstr>1;#IS-MPMI|b8055753-582a-49c9-9861-bf33001f09b4</vt:lpwstr>
  </property>
  <property fmtid="{D5CDD505-2E9C-101B-9397-08002B2CF9AE}" pid="13" name="TriggerFlowInfo">
    <vt:lpwstr/>
  </property>
  <property fmtid="{D5CDD505-2E9C-101B-9397-08002B2CF9AE}" pid="14" name="GraphicType">
    <vt:lpwstr/>
  </property>
  <property fmtid="{D5CDD505-2E9C-101B-9397-08002B2CF9AE}" pid="15" name="MarketingChannel">
    <vt:lpwstr/>
  </property>
  <property fmtid="{D5CDD505-2E9C-101B-9397-08002B2CF9AE}" pid="16" name="Month">
    <vt:lpwstr/>
  </property>
  <property fmtid="{D5CDD505-2E9C-101B-9397-08002B2CF9AE}" pid="17" name="MediaServiceImageTags">
    <vt:lpwstr/>
  </property>
  <property fmtid="{D5CDD505-2E9C-101B-9397-08002B2CF9AE}" pid="18" name="FiscalYear">
    <vt:lpwstr/>
  </property>
  <property fmtid="{D5CDD505-2E9C-101B-9397-08002B2CF9AE}" pid="19" name="DocType">
    <vt:lpwstr/>
  </property>
  <property fmtid="{D5CDD505-2E9C-101B-9397-08002B2CF9AE}" pid="20" name="Dept">
    <vt:lpwstr>24;#Education|499b52f7-6552-4c5c-8aa5-213bbe1e69cc</vt:lpwstr>
  </property>
  <property fmtid="{D5CDD505-2E9C-101B-9397-08002B2CF9AE}" pid="21" name="ProjectProductType">
    <vt:lpwstr/>
  </property>
  <property fmtid="{D5CDD505-2E9C-101B-9397-08002B2CF9AE}" pid="22" name="AssetType">
    <vt:lpwstr/>
  </property>
</Properties>
</file>