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66B"/>
    <a:srgbClr val="184187"/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238C2-00FE-2546-A931-E7D24D6AA5A6}" v="1" dt="2025-04-18T15:22:16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022"/>
    <p:restoredTop sz="94628"/>
  </p:normalViewPr>
  <p:slideViewPr>
    <p:cSldViewPr snapToGrid="0" snapToObjects="1">
      <p:cViewPr varScale="1">
        <p:scale>
          <a:sx n="19" d="100"/>
          <a:sy n="19" d="100"/>
        </p:scale>
        <p:origin x="411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8AC2-E4F4-4A5F-8CC2-6FC50ABEF28B}" type="datetimeFigureOut">
              <a:rPr lang="en-US" smtClean="0"/>
              <a:t>6/2/25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C634-BE12-4E5C-88F7-242B826B2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5432207"/>
            <a:ext cx="28670239" cy="0"/>
          </a:xfrm>
          <a:prstGeom prst="line">
            <a:avLst/>
          </a:prstGeom>
          <a:ln w="41275">
            <a:solidFill>
              <a:srgbClr val="0C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756556" y="712525"/>
            <a:ext cx="4712201" cy="1106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4893954" y="843117"/>
            <a:ext cx="44374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July 13–17, 2025</a:t>
            </a:r>
          </a:p>
          <a:p>
            <a:pPr algn="ctr"/>
            <a:r>
              <a:rPr lang="en-US" sz="2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Cologne, Germany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8641" y="3973520"/>
            <a:ext cx="4262078" cy="798498"/>
          </a:xfrm>
        </p:spPr>
        <p:txBody>
          <a:bodyPr>
            <a:normAutofit/>
          </a:bodyPr>
          <a:lstStyle>
            <a:lvl1pPr marL="0" indent="0" algn="l">
              <a:buNone/>
              <a:defRPr sz="45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10718" y="3106940"/>
            <a:ext cx="19245838" cy="200496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0718" y="712525"/>
            <a:ext cx="19245835" cy="2004970"/>
          </a:xfrm>
        </p:spPr>
        <p:txBody>
          <a:bodyPr>
            <a:normAutofit/>
          </a:bodyPr>
          <a:lstStyle>
            <a:lvl1pPr marL="0" indent="0" algn="ctr">
              <a:buNone/>
              <a:defRPr sz="6000" b="1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461FD5-36C4-B08F-B49D-370830E6F3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248641" y="578927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49F81E-0A4A-D341-94A0-7A30BF54A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5153-230F-2546-80DF-786C59B62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1349-6F18-2044-BBE6-CA5F7CAE8E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>
              <a:solidFill>
                <a:srgbClr val="4616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SMPMI 2025">
      <a:dk1>
        <a:srgbClr val="000000"/>
      </a:dk1>
      <a:lt1>
        <a:srgbClr val="FFFFFF"/>
      </a:lt1>
      <a:dk2>
        <a:srgbClr val="7F7F7F"/>
      </a:dk2>
      <a:lt2>
        <a:srgbClr val="BFBFBF"/>
      </a:lt2>
      <a:accent1>
        <a:srgbClr val="46166B"/>
      </a:accent1>
      <a:accent2>
        <a:srgbClr val="719501"/>
      </a:accent2>
      <a:accent3>
        <a:srgbClr val="F38120"/>
      </a:accent3>
      <a:accent4>
        <a:srgbClr val="0075B8"/>
      </a:accent4>
      <a:accent5>
        <a:srgbClr val="46166B"/>
      </a:accent5>
      <a:accent6>
        <a:srgbClr val="719501"/>
      </a:accent6>
      <a:hlink>
        <a:srgbClr val="0075B8"/>
      </a:hlink>
      <a:folHlink>
        <a:srgbClr val="4E306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9E902EB37E1B44A73B65418691BD65" ma:contentTypeVersion="2" ma:contentTypeDescription="Create a new document." ma:contentTypeScope="" ma:versionID="48efccc15064e19b2eb141f36c8a4c48">
  <xsd:schema xmlns:xsd="http://www.w3.org/2001/XMLSchema" xmlns:xs="http://www.w3.org/2001/XMLSchema" xmlns:p="http://schemas.microsoft.com/office/2006/metadata/properties" xmlns:ns1="http://schemas.microsoft.com/sharepoint/v3" xmlns:ns2="69b2f5f5-ceac-49a7-9d50-d85e2c620cfc" targetNamespace="http://schemas.microsoft.com/office/2006/metadata/properties" ma:root="true" ma:fieldsID="ee78cfd521ddefb334dcd45d74a7086c" ns1:_="" ns2:_="">
    <xsd:import namespace="http://schemas.microsoft.com/sharepoint/v3"/>
    <xsd:import namespace="69b2f5f5-ceac-49a7-9d50-d85e2c620cf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2f5f5-ceac-49a7-9d50-d85e2c620c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9b2f5f5-ceac-49a7-9d50-d85e2c620cfc">
      <UserInfo>
        <DisplayName/>
        <AccountId xsi:nil="true"/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272360-88E1-4FF4-9B07-B353F7C33F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9244BD-33FD-4EAA-991E-65819F4739BC}"/>
</file>

<file path=customXml/itemProps3.xml><?xml version="1.0" encoding="utf-8"?>
<ds:datastoreItem xmlns:ds="http://schemas.openxmlformats.org/officeDocument/2006/customXml" ds:itemID="{566A3A7C-639D-41B0-AF69-D4096B5B8327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a5c66dd2-2753-4104-8b3c-cc8c118fc074"/>
    <ds:schemaRef ds:uri="http://schemas.openxmlformats.org/package/2006/metadata/core-properties"/>
    <ds:schemaRef ds:uri="http://purl.org/dc/dcmitype/"/>
    <ds:schemaRef ds:uri="http://www.w3.org/XML/1998/namespace"/>
    <ds:schemaRef ds:uri="e1bef6c8-173a-4555-b1fe-76ed5a9a106a"/>
    <ds:schemaRef ds:uri="http://purl.org/dc/terms/"/>
    <ds:schemaRef ds:uri="b4b35062-d740-41d1-9ffb-d70801cc8745"/>
    <ds:schemaRef ds:uri="49712418-7b8b-4a86-a111-2b9e5c31628f"/>
    <ds:schemaRef ds:uri="74b0b8bf-1f15-41b1-974d-d173039815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Agnes Walker</cp:lastModifiedBy>
  <cp:revision>26</cp:revision>
  <cp:lastPrinted>2025-06-02T15:13:11Z</cp:lastPrinted>
  <dcterms:created xsi:type="dcterms:W3CDTF">2018-05-02T15:40:18Z</dcterms:created>
  <dcterms:modified xsi:type="dcterms:W3CDTF">2025-06-02T23:07:02Z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0x010100CC9E902EB37E1B44A73B65418691BD65</vt:lpwstr>
  </property>
  <property fmtid="{D5CDD505-2E9C-101B-9397-08002B2CF9AE}" pid="3" name="GraphicType">
    <vt:lpwstr/>
  </property>
  <property fmtid="{D5CDD505-2E9C-101B-9397-08002B2CF9AE}" pid="4" name="Asset_x0020_Type">
    <vt:lpwstr/>
  </property>
  <property fmtid="{D5CDD505-2E9C-101B-9397-08002B2CF9AE}" pid="5" name="MarketingChannel">
    <vt:lpwstr/>
  </property>
  <property fmtid="{D5CDD505-2E9C-101B-9397-08002B2CF9AE}" pid="6" name="Month">
    <vt:lpwstr/>
  </property>
  <property fmtid="{D5CDD505-2E9C-101B-9397-08002B2CF9AE}" pid="7" name="MediaServiceImageTags">
    <vt:lpwstr/>
  </property>
  <property fmtid="{D5CDD505-2E9C-101B-9397-08002B2CF9AE}" pid="8" name="FiscalYear">
    <vt:lpwstr/>
  </property>
  <property fmtid="{D5CDD505-2E9C-101B-9397-08002B2CF9AE}" pid="9" name="Society">
    <vt:lpwstr>62;#ASBC|7ba4173b-0fa1-4705-88bc-bfed3a4c267c</vt:lpwstr>
  </property>
  <property fmtid="{D5CDD505-2E9C-101B-9397-08002B2CF9AE}" pid="10" name="DocType">
    <vt:lpwstr/>
  </property>
  <property fmtid="{D5CDD505-2E9C-101B-9397-08002B2CF9AE}" pid="11" name="Dept">
    <vt:lpwstr>28;#Meetings|770d01bc-06d6-4107-b8bc-9f1935367699</vt:lpwstr>
  </property>
  <property fmtid="{D5CDD505-2E9C-101B-9397-08002B2CF9AE}" pid="12" name="ProjectProductType">
    <vt:lpwstr/>
  </property>
  <property fmtid="{D5CDD505-2E9C-101B-9397-08002B2CF9AE}" pid="13" name="Year">
    <vt:lpwstr/>
  </property>
  <property fmtid="{D5CDD505-2E9C-101B-9397-08002B2CF9AE}" pid="14" name="Asset Type">
    <vt:lpwstr/>
  </property>
  <property fmtid="{D5CDD505-2E9C-101B-9397-08002B2CF9AE}" pid="15" name="LPP Type">
    <vt:lpwstr/>
  </property>
  <property fmtid="{D5CDD505-2E9C-101B-9397-08002B2CF9AE}" pid="16" name="ed199e16f43b40d9bacaf45316136272">
    <vt:lpwstr>Meetings|770d01bc-06d6-4107-b8bc-9f1935367699</vt:lpwstr>
  </property>
  <property fmtid="{D5CDD505-2E9C-101B-9397-08002B2CF9AE}" pid="17" name="Order">
    <vt:r8>77500</vt:r8>
  </property>
  <property fmtid="{D5CDD505-2E9C-101B-9397-08002B2CF9AE}" pid="18" name="xd_ProgID">
    <vt:lpwstr/>
  </property>
  <property fmtid="{D5CDD505-2E9C-101B-9397-08002B2CF9AE}" pid="19" name="ComplianceAssetId">
    <vt:lpwstr/>
  </property>
  <property fmtid="{D5CDD505-2E9C-101B-9397-08002B2CF9AE}" pid="20" name="TemplateUrl">
    <vt:lpwstr/>
  </property>
  <property fmtid="{D5CDD505-2E9C-101B-9397-08002B2CF9AE}" pid="21" name="fad717ca68ca46648c8e12ee93e84e2e">
    <vt:lpwstr>ASBC|7ba4173b-0fa1-4705-88bc-bfed3a4c267c</vt:lpwstr>
  </property>
  <property fmtid="{D5CDD505-2E9C-101B-9397-08002B2CF9AE}" pid="22" name="_ExtendedDescription">
    <vt:lpwstr/>
  </property>
  <property fmtid="{D5CDD505-2E9C-101B-9397-08002B2CF9AE}" pid="23" name="TriggerFlowInfo">
    <vt:lpwstr/>
  </property>
  <property fmtid="{D5CDD505-2E9C-101B-9397-08002B2CF9AE}" pid="24" name="MeetingType">
    <vt:lpwstr>Annual Meeting</vt:lpwstr>
  </property>
  <property fmtid="{D5CDD505-2E9C-101B-9397-08002B2CF9AE}" pid="25" name="xd_Signature">
    <vt:bool>false</vt:bool>
  </property>
  <property fmtid="{D5CDD505-2E9C-101B-9397-08002B2CF9AE}" pid="26" name="Meeting Type">
    <vt:lpwstr/>
  </property>
  <property fmtid="{D5CDD505-2E9C-101B-9397-08002B2CF9AE}" pid="27" name="App">
    <vt:lpwstr/>
  </property>
  <property fmtid="{D5CDD505-2E9C-101B-9397-08002B2CF9AE}" pid="28" name="Doc Type">
    <vt:lpwstr/>
  </property>
  <property fmtid="{D5CDD505-2E9C-101B-9397-08002B2CF9AE}" pid="29" name="AssetType">
    <vt:lpwstr/>
  </property>
</Properties>
</file>