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4"/>
  </p:sldMasterIdLst>
  <p:notesMasterIdLst>
    <p:notesMasterId r:id="rId6"/>
  </p:notesMasterIdLst>
  <p:sldIdLst>
    <p:sldId id="262" r:id="rId5"/>
  </p:sldIdLst>
  <p:sldSz cx="30267275" cy="42794238"/>
  <p:notesSz cx="6858000" cy="9144000"/>
  <p:defaultTextStyle>
    <a:defPPr>
      <a:defRPr lang="en-US"/>
    </a:defPPr>
    <a:lvl1pPr marL="0" algn="l" defTabSz="3506907" rtl="0" eaLnBrk="1" latinLnBrk="0" hangingPunct="1">
      <a:defRPr sz="6903" kern="1200">
        <a:solidFill>
          <a:schemeClr val="tx1"/>
        </a:solidFill>
        <a:latin typeface="+mn-lt"/>
        <a:ea typeface="+mn-ea"/>
        <a:cs typeface="+mn-cs"/>
      </a:defRPr>
    </a:lvl1pPr>
    <a:lvl2pPr marL="1753453" algn="l" defTabSz="3506907" rtl="0" eaLnBrk="1" latinLnBrk="0" hangingPunct="1">
      <a:defRPr sz="6903" kern="1200">
        <a:solidFill>
          <a:schemeClr val="tx1"/>
        </a:solidFill>
        <a:latin typeface="+mn-lt"/>
        <a:ea typeface="+mn-ea"/>
        <a:cs typeface="+mn-cs"/>
      </a:defRPr>
    </a:lvl2pPr>
    <a:lvl3pPr marL="3506907" algn="l" defTabSz="3506907" rtl="0" eaLnBrk="1" latinLnBrk="0" hangingPunct="1">
      <a:defRPr sz="6903" kern="1200">
        <a:solidFill>
          <a:schemeClr val="tx1"/>
        </a:solidFill>
        <a:latin typeface="+mn-lt"/>
        <a:ea typeface="+mn-ea"/>
        <a:cs typeface="+mn-cs"/>
      </a:defRPr>
    </a:lvl3pPr>
    <a:lvl4pPr marL="5260360" algn="l" defTabSz="3506907" rtl="0" eaLnBrk="1" latinLnBrk="0" hangingPunct="1">
      <a:defRPr sz="6903" kern="1200">
        <a:solidFill>
          <a:schemeClr val="tx1"/>
        </a:solidFill>
        <a:latin typeface="+mn-lt"/>
        <a:ea typeface="+mn-ea"/>
        <a:cs typeface="+mn-cs"/>
      </a:defRPr>
    </a:lvl4pPr>
    <a:lvl5pPr marL="7013814" algn="l" defTabSz="3506907" rtl="0" eaLnBrk="1" latinLnBrk="0" hangingPunct="1">
      <a:defRPr sz="6903" kern="1200">
        <a:solidFill>
          <a:schemeClr val="tx1"/>
        </a:solidFill>
        <a:latin typeface="+mn-lt"/>
        <a:ea typeface="+mn-ea"/>
        <a:cs typeface="+mn-cs"/>
      </a:defRPr>
    </a:lvl5pPr>
    <a:lvl6pPr marL="8767267" algn="l" defTabSz="3506907" rtl="0" eaLnBrk="1" latinLnBrk="0" hangingPunct="1">
      <a:defRPr sz="6903" kern="1200">
        <a:solidFill>
          <a:schemeClr val="tx1"/>
        </a:solidFill>
        <a:latin typeface="+mn-lt"/>
        <a:ea typeface="+mn-ea"/>
        <a:cs typeface="+mn-cs"/>
      </a:defRPr>
    </a:lvl6pPr>
    <a:lvl7pPr marL="10520721" algn="l" defTabSz="3506907" rtl="0" eaLnBrk="1" latinLnBrk="0" hangingPunct="1">
      <a:defRPr sz="6903" kern="1200">
        <a:solidFill>
          <a:schemeClr val="tx1"/>
        </a:solidFill>
        <a:latin typeface="+mn-lt"/>
        <a:ea typeface="+mn-ea"/>
        <a:cs typeface="+mn-cs"/>
      </a:defRPr>
    </a:lvl7pPr>
    <a:lvl8pPr marL="12274174" algn="l" defTabSz="3506907" rtl="0" eaLnBrk="1" latinLnBrk="0" hangingPunct="1">
      <a:defRPr sz="6903" kern="1200">
        <a:solidFill>
          <a:schemeClr val="tx1"/>
        </a:solidFill>
        <a:latin typeface="+mn-lt"/>
        <a:ea typeface="+mn-ea"/>
        <a:cs typeface="+mn-cs"/>
      </a:defRPr>
    </a:lvl8pPr>
    <a:lvl9pPr marL="14027628" algn="l" defTabSz="3506907" rtl="0" eaLnBrk="1" latinLnBrk="0" hangingPunct="1">
      <a:defRPr sz="6903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6166B"/>
    <a:srgbClr val="184187"/>
    <a:srgbClr val="0C93D1"/>
    <a:srgbClr val="2964A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AB238C2-00FE-2546-A931-E7D24D6AA5A6}" v="1" dt="2025-04-18T15:22:16.57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>
    <p:restoredLeft sz="7022"/>
    <p:restoredTop sz="94628"/>
  </p:normalViewPr>
  <p:slideViewPr>
    <p:cSldViewPr snapToGrid="0" snapToObjects="1">
      <p:cViewPr varScale="1">
        <p:scale>
          <a:sx n="19" d="100"/>
          <a:sy n="19" d="100"/>
        </p:scale>
        <p:origin x="4112" y="3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6858AC2-E4F4-4A5F-8CC2-6FC50ABEF28B}" type="datetimeFigureOut">
              <a:rPr lang="en-US" smtClean="0"/>
              <a:t>6/2/25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338388" y="1143000"/>
            <a:ext cx="21812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6EC634-BE12-4E5C-88F7-242B826B23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43130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949D68CB-BDF3-7648-8FDD-ED4CFCC6BA71}"/>
              </a:ext>
            </a:extLst>
          </p:cNvPr>
          <p:cNvCxnSpPr>
            <a:cxnSpLocks/>
          </p:cNvCxnSpPr>
          <p:nvPr userDrawn="1"/>
        </p:nvCxnSpPr>
        <p:spPr>
          <a:xfrm>
            <a:off x="798518" y="5432207"/>
            <a:ext cx="28670239" cy="0"/>
          </a:xfrm>
          <a:prstGeom prst="line">
            <a:avLst/>
          </a:prstGeom>
          <a:ln w="41275">
            <a:solidFill>
              <a:srgbClr val="0C93D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>
            <a:extLst>
              <a:ext uri="{FF2B5EF4-FFF2-40B4-BE49-F238E27FC236}">
                <a16:creationId xmlns:a16="http://schemas.microsoft.com/office/drawing/2014/main" id="{5E1BDA17-BF19-D047-A87B-D86E225BA3DE}"/>
              </a:ext>
            </a:extLst>
          </p:cNvPr>
          <p:cNvSpPr/>
          <p:nvPr userDrawn="1"/>
        </p:nvSpPr>
        <p:spPr>
          <a:xfrm>
            <a:off x="24756556" y="712525"/>
            <a:ext cx="4712201" cy="110631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0E463E8-8A62-0548-98A6-F7AD4BEC5D99}"/>
              </a:ext>
            </a:extLst>
          </p:cNvPr>
          <p:cNvSpPr/>
          <p:nvPr userDrawn="1"/>
        </p:nvSpPr>
        <p:spPr>
          <a:xfrm>
            <a:off x="24893954" y="843117"/>
            <a:ext cx="4437403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600" dirty="0">
                <a:solidFill>
                  <a:schemeClr val="bg1"/>
                </a:solidFill>
                <a:latin typeface="+mn-lt"/>
                <a:ea typeface="Open Sans" panose="020B0606030504020204" pitchFamily="34" charset="0"/>
                <a:cs typeface="Open Sans" panose="020B0606030504020204" pitchFamily="34" charset="0"/>
              </a:rPr>
              <a:t>July 13–17, 2025</a:t>
            </a:r>
          </a:p>
          <a:p>
            <a:pPr algn="ctr"/>
            <a:r>
              <a:rPr lang="en-US" sz="2600" dirty="0">
                <a:solidFill>
                  <a:schemeClr val="bg1"/>
                </a:solidFill>
                <a:latin typeface="+mn-lt"/>
                <a:ea typeface="Open Sans" panose="020B0606030504020204" pitchFamily="34" charset="0"/>
                <a:cs typeface="Open Sans" panose="020B0606030504020204" pitchFamily="34" charset="0"/>
              </a:rPr>
              <a:t>Cologne, Germany</a:t>
            </a:r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E3A160C6-EB0D-D04C-AA62-9FD5DD560E4C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248641" y="3973520"/>
            <a:ext cx="4262078" cy="798498"/>
          </a:xfrm>
        </p:spPr>
        <p:txBody>
          <a:bodyPr>
            <a:normAutofit/>
          </a:bodyPr>
          <a:lstStyle>
            <a:lvl1pPr marL="0" indent="0" algn="l">
              <a:buNone/>
              <a:defRPr sz="4500" b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Poster Number</a:t>
            </a:r>
          </a:p>
        </p:txBody>
      </p: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99B7AFA8-7144-684F-8CA0-2F33D6B94572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510718" y="3106940"/>
            <a:ext cx="19245838" cy="2004967"/>
          </a:xfrm>
        </p:spPr>
        <p:txBody>
          <a:bodyPr>
            <a:normAutofit/>
          </a:bodyPr>
          <a:lstStyle>
            <a:lvl1pPr marL="0" indent="0" algn="ctr">
              <a:buNone/>
              <a:defRPr sz="3600">
                <a:latin typeface="+mn-lt"/>
              </a:defRPr>
            </a:lvl1pPr>
          </a:lstStyle>
          <a:p>
            <a:pPr lvl="0"/>
            <a:r>
              <a:rPr lang="en-US" dirty="0"/>
              <a:t>Name &amp; Affiliation</a:t>
            </a:r>
          </a:p>
        </p:txBody>
      </p:sp>
      <p:sp>
        <p:nvSpPr>
          <p:cNvPr id="22" name="Text Placeholder 21">
            <a:extLst>
              <a:ext uri="{FF2B5EF4-FFF2-40B4-BE49-F238E27FC236}">
                <a16:creationId xmlns:a16="http://schemas.microsoft.com/office/drawing/2014/main" id="{30C0B839-711B-D848-9202-047A7C31A5C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510718" y="712525"/>
            <a:ext cx="19245835" cy="2004970"/>
          </a:xfrm>
        </p:spPr>
        <p:txBody>
          <a:bodyPr>
            <a:normAutofit/>
          </a:bodyPr>
          <a:lstStyle>
            <a:lvl1pPr marL="0" indent="0" algn="ctr">
              <a:buNone/>
              <a:defRPr sz="6000" b="1">
                <a:solidFill>
                  <a:schemeClr val="accent1"/>
                </a:solidFill>
                <a:latin typeface="+mn-lt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72461FD5-36C4-B08F-B49D-370830E6F3D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1248641" y="578927"/>
            <a:ext cx="3175000" cy="317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30359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080875" y="2278406"/>
            <a:ext cx="26105525" cy="82715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0875" y="11391985"/>
            <a:ext cx="26105525" cy="2715255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080875" y="39663928"/>
            <a:ext cx="6810137" cy="22783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97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F701A8-82E5-794F-905B-16BDFE9CC1CA}" type="datetimeFigureOut">
              <a:rPr lang="en-US" smtClean="0"/>
              <a:t>6/2/25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026035" y="39663928"/>
            <a:ext cx="10215205" cy="22783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97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1376263" y="39663928"/>
            <a:ext cx="6810137" cy="22783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97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0D8CCA-A76E-3F4C-B677-A00D83AAAC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92777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</p:sldLayoutIdLst>
  <p:txStyles>
    <p:titleStyle>
      <a:lvl1pPr algn="l" defTabSz="3026755" rtl="0" eaLnBrk="1" latinLnBrk="0" hangingPunct="1">
        <a:lnSpc>
          <a:spcPct val="90000"/>
        </a:lnSpc>
        <a:spcBef>
          <a:spcPct val="0"/>
        </a:spcBef>
        <a:buNone/>
        <a:defRPr sz="14564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56689" indent="-756689" algn="l" defTabSz="3026755" rtl="0" eaLnBrk="1" latinLnBrk="0" hangingPunct="1">
        <a:lnSpc>
          <a:spcPct val="90000"/>
        </a:lnSpc>
        <a:spcBef>
          <a:spcPts val="3310"/>
        </a:spcBef>
        <a:buFont typeface="Arial" panose="020B0604020202020204" pitchFamily="34" charset="0"/>
        <a:buChar char="•"/>
        <a:defRPr sz="9268" kern="1200">
          <a:solidFill>
            <a:schemeClr val="tx1"/>
          </a:solidFill>
          <a:latin typeface="+mn-lt"/>
          <a:ea typeface="+mn-ea"/>
          <a:cs typeface="+mn-cs"/>
        </a:defRPr>
      </a:lvl1pPr>
      <a:lvl2pPr marL="2270067" indent="-756689" algn="l" defTabSz="3026755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7944" kern="1200">
          <a:solidFill>
            <a:schemeClr val="tx1"/>
          </a:solidFill>
          <a:latin typeface="+mn-lt"/>
          <a:ea typeface="+mn-ea"/>
          <a:cs typeface="+mn-cs"/>
        </a:defRPr>
      </a:lvl2pPr>
      <a:lvl3pPr marL="3783444" indent="-756689" algn="l" defTabSz="3026755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6620" kern="1200">
          <a:solidFill>
            <a:schemeClr val="tx1"/>
          </a:solidFill>
          <a:latin typeface="+mn-lt"/>
          <a:ea typeface="+mn-ea"/>
          <a:cs typeface="+mn-cs"/>
        </a:defRPr>
      </a:lvl3pPr>
      <a:lvl4pPr marL="5296822" indent="-756689" algn="l" defTabSz="3026755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58" kern="1200">
          <a:solidFill>
            <a:schemeClr val="tx1"/>
          </a:solidFill>
          <a:latin typeface="+mn-lt"/>
          <a:ea typeface="+mn-ea"/>
          <a:cs typeface="+mn-cs"/>
        </a:defRPr>
      </a:lvl4pPr>
      <a:lvl5pPr marL="6810200" indent="-756689" algn="l" defTabSz="3026755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58" kern="1200">
          <a:solidFill>
            <a:schemeClr val="tx1"/>
          </a:solidFill>
          <a:latin typeface="+mn-lt"/>
          <a:ea typeface="+mn-ea"/>
          <a:cs typeface="+mn-cs"/>
        </a:defRPr>
      </a:lvl5pPr>
      <a:lvl6pPr marL="8323577" indent="-756689" algn="l" defTabSz="3026755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58" kern="1200">
          <a:solidFill>
            <a:schemeClr val="tx1"/>
          </a:solidFill>
          <a:latin typeface="+mn-lt"/>
          <a:ea typeface="+mn-ea"/>
          <a:cs typeface="+mn-cs"/>
        </a:defRPr>
      </a:lvl6pPr>
      <a:lvl7pPr marL="9836955" indent="-756689" algn="l" defTabSz="3026755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58" kern="1200">
          <a:solidFill>
            <a:schemeClr val="tx1"/>
          </a:solidFill>
          <a:latin typeface="+mn-lt"/>
          <a:ea typeface="+mn-ea"/>
          <a:cs typeface="+mn-cs"/>
        </a:defRPr>
      </a:lvl7pPr>
      <a:lvl8pPr marL="11350333" indent="-756689" algn="l" defTabSz="3026755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58" kern="1200">
          <a:solidFill>
            <a:schemeClr val="tx1"/>
          </a:solidFill>
          <a:latin typeface="+mn-lt"/>
          <a:ea typeface="+mn-ea"/>
          <a:cs typeface="+mn-cs"/>
        </a:defRPr>
      </a:lvl8pPr>
      <a:lvl9pPr marL="12863711" indent="-756689" algn="l" defTabSz="3026755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5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026755" rtl="0" eaLnBrk="1" latinLnBrk="0" hangingPunct="1">
        <a:defRPr sz="5958" kern="1200">
          <a:solidFill>
            <a:schemeClr val="tx1"/>
          </a:solidFill>
          <a:latin typeface="+mn-lt"/>
          <a:ea typeface="+mn-ea"/>
          <a:cs typeface="+mn-cs"/>
        </a:defRPr>
      </a:lvl1pPr>
      <a:lvl2pPr marL="1513378" algn="l" defTabSz="3026755" rtl="0" eaLnBrk="1" latinLnBrk="0" hangingPunct="1">
        <a:defRPr sz="5958" kern="1200">
          <a:solidFill>
            <a:schemeClr val="tx1"/>
          </a:solidFill>
          <a:latin typeface="+mn-lt"/>
          <a:ea typeface="+mn-ea"/>
          <a:cs typeface="+mn-cs"/>
        </a:defRPr>
      </a:lvl2pPr>
      <a:lvl3pPr marL="3026755" algn="l" defTabSz="3026755" rtl="0" eaLnBrk="1" latinLnBrk="0" hangingPunct="1">
        <a:defRPr sz="5958" kern="1200">
          <a:solidFill>
            <a:schemeClr val="tx1"/>
          </a:solidFill>
          <a:latin typeface="+mn-lt"/>
          <a:ea typeface="+mn-ea"/>
          <a:cs typeface="+mn-cs"/>
        </a:defRPr>
      </a:lvl3pPr>
      <a:lvl4pPr marL="4540133" algn="l" defTabSz="3026755" rtl="0" eaLnBrk="1" latinLnBrk="0" hangingPunct="1">
        <a:defRPr sz="5958" kern="1200">
          <a:solidFill>
            <a:schemeClr val="tx1"/>
          </a:solidFill>
          <a:latin typeface="+mn-lt"/>
          <a:ea typeface="+mn-ea"/>
          <a:cs typeface="+mn-cs"/>
        </a:defRPr>
      </a:lvl4pPr>
      <a:lvl5pPr marL="6053511" algn="l" defTabSz="3026755" rtl="0" eaLnBrk="1" latinLnBrk="0" hangingPunct="1">
        <a:defRPr sz="5958" kern="1200">
          <a:solidFill>
            <a:schemeClr val="tx1"/>
          </a:solidFill>
          <a:latin typeface="+mn-lt"/>
          <a:ea typeface="+mn-ea"/>
          <a:cs typeface="+mn-cs"/>
        </a:defRPr>
      </a:lvl5pPr>
      <a:lvl6pPr marL="7566889" algn="l" defTabSz="3026755" rtl="0" eaLnBrk="1" latinLnBrk="0" hangingPunct="1">
        <a:defRPr sz="5958" kern="1200">
          <a:solidFill>
            <a:schemeClr val="tx1"/>
          </a:solidFill>
          <a:latin typeface="+mn-lt"/>
          <a:ea typeface="+mn-ea"/>
          <a:cs typeface="+mn-cs"/>
        </a:defRPr>
      </a:lvl6pPr>
      <a:lvl7pPr marL="9080266" algn="l" defTabSz="3026755" rtl="0" eaLnBrk="1" latinLnBrk="0" hangingPunct="1">
        <a:defRPr sz="5958" kern="1200">
          <a:solidFill>
            <a:schemeClr val="tx1"/>
          </a:solidFill>
          <a:latin typeface="+mn-lt"/>
          <a:ea typeface="+mn-ea"/>
          <a:cs typeface="+mn-cs"/>
        </a:defRPr>
      </a:lvl7pPr>
      <a:lvl8pPr marL="10593644" algn="l" defTabSz="3026755" rtl="0" eaLnBrk="1" latinLnBrk="0" hangingPunct="1">
        <a:defRPr sz="5958" kern="1200">
          <a:solidFill>
            <a:schemeClr val="tx1"/>
          </a:solidFill>
          <a:latin typeface="+mn-lt"/>
          <a:ea typeface="+mn-ea"/>
          <a:cs typeface="+mn-cs"/>
        </a:defRPr>
      </a:lvl8pPr>
      <a:lvl9pPr marL="12107022" algn="l" defTabSz="3026755" rtl="0" eaLnBrk="1" latinLnBrk="0" hangingPunct="1">
        <a:defRPr sz="595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1649F81E-0A4A-D341-94A0-7A30BF54A27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7235153-230F-2546-80DF-786C59B625A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8C51349-6F18-2044-BBE6-CA5F7CAE8EC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 dirty="0">
              <a:solidFill>
                <a:srgbClr val="46166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51763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ISMPMI 2025">
      <a:dk1>
        <a:srgbClr val="000000"/>
      </a:dk1>
      <a:lt1>
        <a:srgbClr val="FFFFFF"/>
      </a:lt1>
      <a:dk2>
        <a:srgbClr val="7F7F7F"/>
      </a:dk2>
      <a:lt2>
        <a:srgbClr val="BFBFBF"/>
      </a:lt2>
      <a:accent1>
        <a:srgbClr val="46166B"/>
      </a:accent1>
      <a:accent2>
        <a:srgbClr val="719501"/>
      </a:accent2>
      <a:accent3>
        <a:srgbClr val="F38120"/>
      </a:accent3>
      <a:accent4>
        <a:srgbClr val="0075B8"/>
      </a:accent4>
      <a:accent5>
        <a:srgbClr val="46166B"/>
      </a:accent5>
      <a:accent6>
        <a:srgbClr val="719501"/>
      </a:accent6>
      <a:hlink>
        <a:srgbClr val="0075B8"/>
      </a:hlink>
      <a:folHlink>
        <a:srgbClr val="4E3069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C9E902EB37E1B44A73B65418691BD65" ma:contentTypeVersion="2" ma:contentTypeDescription="Create a new document." ma:contentTypeScope="" ma:versionID="48efccc15064e19b2eb141f36c8a4c48">
  <xsd:schema xmlns:xsd="http://www.w3.org/2001/XMLSchema" xmlns:xs="http://www.w3.org/2001/XMLSchema" xmlns:p="http://schemas.microsoft.com/office/2006/metadata/properties" xmlns:ns1="http://schemas.microsoft.com/sharepoint/v3" xmlns:ns2="69b2f5f5-ceac-49a7-9d50-d85e2c620cfc" targetNamespace="http://schemas.microsoft.com/office/2006/metadata/properties" ma:root="true" ma:fieldsID="ee78cfd521ddefb334dcd45d74a7086c" ns1:_="" ns2:_="">
    <xsd:import namespace="http://schemas.microsoft.com/sharepoint/v3"/>
    <xsd:import namespace="69b2f5f5-ceac-49a7-9d50-d85e2c620cfc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9b2f5f5-ceac-49a7-9d50-d85e2c620cfc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69b2f5f5-ceac-49a7-9d50-d85e2c620cfc">
      <UserInfo>
        <DisplayName/>
        <AccountId xsi:nil="true"/>
        <AccountType/>
      </UserInfo>
    </SharedWithUsers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DB272360-88E1-4FF4-9B07-B353F7C33F8C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59244BD-33FD-4EAA-991E-65819F4739BC}"/>
</file>

<file path=customXml/itemProps3.xml><?xml version="1.0" encoding="utf-8"?>
<ds:datastoreItem xmlns:ds="http://schemas.openxmlformats.org/officeDocument/2006/customXml" ds:itemID="{566A3A7C-639D-41B0-AF69-D4096B5B8327}">
  <ds:schemaRefs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purl.org/dc/elements/1.1/"/>
    <ds:schemaRef ds:uri="a5c66dd2-2753-4104-8b3c-cc8c118fc074"/>
    <ds:schemaRef ds:uri="http://schemas.openxmlformats.org/package/2006/metadata/core-properties"/>
    <ds:schemaRef ds:uri="http://purl.org/dc/dcmitype/"/>
    <ds:schemaRef ds:uri="http://www.w3.org/XML/1998/namespace"/>
    <ds:schemaRef ds:uri="e1bef6c8-173a-4555-b1fe-76ed5a9a106a"/>
    <ds:schemaRef ds:uri="http://purl.org/dc/terms/"/>
    <ds:schemaRef ds:uri="b4b35062-d740-41d1-9ffb-d70801cc8745"/>
    <ds:schemaRef ds:uri="49712418-7b8b-4a86-a111-2b9e5c31628f"/>
    <ds:schemaRef ds:uri="74b0b8bf-1f15-41b1-974d-d17303981568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1929</TotalTime>
  <Words>0</Words>
  <Application>Microsoft Macintosh PowerPoint</Application>
  <PresentationFormat>Custom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Ben Keswani</dc:creator>
  <cp:lastModifiedBy>Agnes Walker</cp:lastModifiedBy>
  <cp:revision>26</cp:revision>
  <cp:lastPrinted>2025-06-02T15:13:11Z</cp:lastPrinted>
  <dcterms:created xsi:type="dcterms:W3CDTF">2018-05-02T15:40:18Z</dcterms:created>
  <dcterms:modified xsi:type="dcterms:W3CDTF">2025-06-02T23:07:02Z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0x010100CC9E902EB37E1B44A73B65418691BD65</vt:lpwstr>
  </property>
  <property fmtid="{D5CDD505-2E9C-101B-9397-08002B2CF9AE}" pid="3" name="GraphicType">
    <vt:lpwstr/>
  </property>
  <property fmtid="{D5CDD505-2E9C-101B-9397-08002B2CF9AE}" pid="4" name="Asset_x0020_Type">
    <vt:lpwstr/>
  </property>
  <property fmtid="{D5CDD505-2E9C-101B-9397-08002B2CF9AE}" pid="5" name="MarketingChannel">
    <vt:lpwstr/>
  </property>
  <property fmtid="{D5CDD505-2E9C-101B-9397-08002B2CF9AE}" pid="6" name="Month">
    <vt:lpwstr/>
  </property>
  <property fmtid="{D5CDD505-2E9C-101B-9397-08002B2CF9AE}" pid="7" name="MediaServiceImageTags">
    <vt:lpwstr/>
  </property>
  <property fmtid="{D5CDD505-2E9C-101B-9397-08002B2CF9AE}" pid="8" name="FiscalYear">
    <vt:lpwstr/>
  </property>
  <property fmtid="{D5CDD505-2E9C-101B-9397-08002B2CF9AE}" pid="9" name="Society">
    <vt:lpwstr>62;#ASBC|7ba4173b-0fa1-4705-88bc-bfed3a4c267c</vt:lpwstr>
  </property>
  <property fmtid="{D5CDD505-2E9C-101B-9397-08002B2CF9AE}" pid="10" name="DocType">
    <vt:lpwstr/>
  </property>
  <property fmtid="{D5CDD505-2E9C-101B-9397-08002B2CF9AE}" pid="11" name="Dept">
    <vt:lpwstr>28;#Meetings|770d01bc-06d6-4107-b8bc-9f1935367699</vt:lpwstr>
  </property>
  <property fmtid="{D5CDD505-2E9C-101B-9397-08002B2CF9AE}" pid="12" name="ProjectProductType">
    <vt:lpwstr/>
  </property>
  <property fmtid="{D5CDD505-2E9C-101B-9397-08002B2CF9AE}" pid="13" name="Year">
    <vt:lpwstr/>
  </property>
  <property fmtid="{D5CDD505-2E9C-101B-9397-08002B2CF9AE}" pid="14" name="Asset Type">
    <vt:lpwstr/>
  </property>
  <property fmtid="{D5CDD505-2E9C-101B-9397-08002B2CF9AE}" pid="15" name="LPP Type">
    <vt:lpwstr/>
  </property>
  <property fmtid="{D5CDD505-2E9C-101B-9397-08002B2CF9AE}" pid="16" name="ed199e16f43b40d9bacaf45316136272">
    <vt:lpwstr>Meetings|770d01bc-06d6-4107-b8bc-9f1935367699</vt:lpwstr>
  </property>
  <property fmtid="{D5CDD505-2E9C-101B-9397-08002B2CF9AE}" pid="17" name="Order">
    <vt:r8>77500</vt:r8>
  </property>
  <property fmtid="{D5CDD505-2E9C-101B-9397-08002B2CF9AE}" pid="18" name="xd_ProgID">
    <vt:lpwstr/>
  </property>
  <property fmtid="{D5CDD505-2E9C-101B-9397-08002B2CF9AE}" pid="19" name="ComplianceAssetId">
    <vt:lpwstr/>
  </property>
  <property fmtid="{D5CDD505-2E9C-101B-9397-08002B2CF9AE}" pid="20" name="TemplateUrl">
    <vt:lpwstr/>
  </property>
  <property fmtid="{D5CDD505-2E9C-101B-9397-08002B2CF9AE}" pid="21" name="fad717ca68ca46648c8e12ee93e84e2e">
    <vt:lpwstr>ASBC|7ba4173b-0fa1-4705-88bc-bfed3a4c267c</vt:lpwstr>
  </property>
  <property fmtid="{D5CDD505-2E9C-101B-9397-08002B2CF9AE}" pid="22" name="_ExtendedDescription">
    <vt:lpwstr/>
  </property>
  <property fmtid="{D5CDD505-2E9C-101B-9397-08002B2CF9AE}" pid="23" name="TriggerFlowInfo">
    <vt:lpwstr/>
  </property>
  <property fmtid="{D5CDD505-2E9C-101B-9397-08002B2CF9AE}" pid="24" name="MeetingType">
    <vt:lpwstr>Annual Meeting</vt:lpwstr>
  </property>
  <property fmtid="{D5CDD505-2E9C-101B-9397-08002B2CF9AE}" pid="25" name="xd_Signature">
    <vt:bool>false</vt:bool>
  </property>
  <property fmtid="{D5CDD505-2E9C-101B-9397-08002B2CF9AE}" pid="26" name="Meeting Type">
    <vt:lpwstr/>
  </property>
  <property fmtid="{D5CDD505-2E9C-101B-9397-08002B2CF9AE}" pid="27" name="App">
    <vt:lpwstr/>
  </property>
  <property fmtid="{D5CDD505-2E9C-101B-9397-08002B2CF9AE}" pid="28" name="Doc Type">
    <vt:lpwstr/>
  </property>
  <property fmtid="{D5CDD505-2E9C-101B-9397-08002B2CF9AE}" pid="29" name="AssetType">
    <vt:lpwstr/>
  </property>
</Properties>
</file>