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3E90D-CBB1-4FEA-9D2A-88318C64B11D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B07B1-2E04-4285-BC37-F7AC28AA2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285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3E90D-CBB1-4FEA-9D2A-88318C64B11D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B07B1-2E04-4285-BC37-F7AC28AA2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656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3E90D-CBB1-4FEA-9D2A-88318C64B11D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B07B1-2E04-4285-BC37-F7AC28AA2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731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3E90D-CBB1-4FEA-9D2A-88318C64B11D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B07B1-2E04-4285-BC37-F7AC28AA2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076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3E90D-CBB1-4FEA-9D2A-88318C64B11D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B07B1-2E04-4285-BC37-F7AC28AA2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829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3E90D-CBB1-4FEA-9D2A-88318C64B11D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B07B1-2E04-4285-BC37-F7AC28AA2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267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3E90D-CBB1-4FEA-9D2A-88318C64B11D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B07B1-2E04-4285-BC37-F7AC28AA2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508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3E90D-CBB1-4FEA-9D2A-88318C64B11D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B07B1-2E04-4285-BC37-F7AC28AA2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98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3E90D-CBB1-4FEA-9D2A-88318C64B11D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B07B1-2E04-4285-BC37-F7AC28AA2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77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3E90D-CBB1-4FEA-9D2A-88318C64B11D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B07B1-2E04-4285-BC37-F7AC28AA2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409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3E90D-CBB1-4FEA-9D2A-88318C64B11D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B07B1-2E04-4285-BC37-F7AC28AA2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172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3E90D-CBB1-4FEA-9D2A-88318C64B11D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B07B1-2E04-4285-BC37-F7AC28AA2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479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140918"/>
            <a:ext cx="4114800" cy="6576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232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C5C3D731566942B035E0871927529E" ma:contentTypeVersion="2" ma:contentTypeDescription="Create a new document." ma:contentTypeScope="" ma:versionID="b1b33620837e9bcaed94bd6eaef9f13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76306148d0f7b992e79f2d9b1f249a81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73E8E2D-14EB-4B37-853A-0EB88A857155}"/>
</file>

<file path=customXml/itemProps2.xml><?xml version="1.0" encoding="utf-8"?>
<ds:datastoreItem xmlns:ds="http://schemas.openxmlformats.org/officeDocument/2006/customXml" ds:itemID="{CCD8FDAA-C927-472E-B219-ACDE39DE17B8}"/>
</file>

<file path=customXml/itemProps3.xml><?xml version="1.0" encoding="utf-8"?>
<ds:datastoreItem xmlns:ds="http://schemas.openxmlformats.org/officeDocument/2006/customXml" ds:itemID="{E0E90719-29D9-4BDB-ADF4-1D0CC4FE9991}"/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IS-MPMI Congress PowerPoint Slide</dc:title>
  <dc:creator>Melissa Maggio</dc:creator>
  <cp:lastModifiedBy>Melissa Maggio</cp:lastModifiedBy>
  <cp:revision>2</cp:revision>
  <dcterms:created xsi:type="dcterms:W3CDTF">2015-09-30T15:19:33Z</dcterms:created>
  <dcterms:modified xsi:type="dcterms:W3CDTF">2015-09-30T15:22:20Z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0x010100CCC5C3D731566942B035E0871927529E</vt:lpwstr>
  </property>
  <property fmtid="{D5CDD505-2E9C-101B-9397-08002B2CF9AE}" pid="3" name="Order">
    <vt:r8>500</vt:r8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TemplateUrl">
    <vt:lpwstr/>
  </property>
</Properties>
</file>